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1" r:id="rId14"/>
    <p:sldId id="3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AAFEE-EF62-4412-876F-D0CAE2DCDA26}" type="datetimeFigureOut">
              <a:rPr lang="en-IN" smtClean="0"/>
              <a:t>06-06-2024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03FC4-42C0-41A5-88C5-5770BE8F83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239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03FC4-42C0-41A5-88C5-5770BE8F8322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945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8A1C-DBBA-4F69-9087-4C4A43F2DDDB}" type="datetimeFigureOut">
              <a:rPr lang="en-IN" smtClean="0"/>
              <a:t>06-06-2024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3A10-0056-4DFD-B744-211D8BEE93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334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8A1C-DBBA-4F69-9087-4C4A43F2DDDB}" type="datetimeFigureOut">
              <a:rPr lang="en-IN" smtClean="0"/>
              <a:t>06-06-2024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3A10-0056-4DFD-B744-211D8BEE93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556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8A1C-DBBA-4F69-9087-4C4A43F2DDDB}" type="datetimeFigureOut">
              <a:rPr lang="en-IN" smtClean="0"/>
              <a:t>06-06-2024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3A10-0056-4DFD-B744-211D8BEE93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9228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F50A6-E460-DCF3-2010-64F8D41C5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 JULY 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EDFE5-0FFB-611C-48F5-5C9E17CF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 CONF NKL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01F87-8ECE-533D-F8E5-D3AAFCA0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CACB7-94FE-4533-8103-57908EEE9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389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54A2C-D2A7-9A76-FF02-B8C91194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 JULY 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E27C5-80EF-4EC5-E217-AD5E8B87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 CONF NKL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432AF-3DD9-7CBC-9609-CAEB6C8A1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52471-5DCE-44AA-9749-73C8C417B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91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11AFD-ED5D-AE93-EA71-0E7BA2EC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 JULY 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817DE-791F-CC49-DD3C-6BE1A1F6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 CONF NKL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5397C-4654-32D1-5F80-C095AA4F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32D5B-E43B-47A8-B05C-01A17FA23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823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A5C0CC-155E-AC73-4737-A6FC0A4BD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 JULY 2017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495FF2-33D4-4BB7-95AD-F7177BC0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 CONF NKL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81DB13-E761-66F4-BE51-4CDC9E4C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32E28-8F77-4A16-BAE4-F5E29F4A6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489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CF8A494-78CC-E68A-E3A1-A63267949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 JULY 2017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9C70F1-051D-EC73-06ED-00C49DD04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 CONF NKL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D0D240-80F4-FADA-2B14-2FC1B9B2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CFDF7-7522-4850-95D9-D9912B4F84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256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4ED1EF-5BB2-AC0F-59A6-FE0A0082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 JULY 2017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CD7925-499E-967E-2B99-CD1911BA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 CONF NKL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57D045-1E48-5B64-A025-EBE2625F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8BAFC-38AA-4483-8947-BA40CFB5A2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08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DC656BE-6E27-43C8-1EDE-AFF49D871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 JULY 2017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AFD51C3-5612-042A-86EC-D3FA6AE7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 CONF NKL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C9F5AB9-5F9A-E5C4-9985-57AAEE63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46F73-E2F2-4CA5-88D2-21EE6618B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531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68E295-B47F-A31A-2DC3-3EDBD0B4D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 JULY 2017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9EA809-8C3A-5AD9-B2BA-A01F777C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 CONF NKL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86AD3D-1D6C-D629-CCB2-425E1D8B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A79C1-5322-4A7A-A3C9-218D7C7220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86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8A1C-DBBA-4F69-9087-4C4A43F2DDDB}" type="datetimeFigureOut">
              <a:rPr lang="en-IN" smtClean="0"/>
              <a:t>06-06-2024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3A10-0056-4DFD-B744-211D8BEE93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8685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411EF7-A1C5-CF42-707C-F85962E0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 JULY 2017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175CA8-490D-3B51-ECC0-F5E97FAB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 CONF NKL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EBE94D-2F19-ACCB-5AF1-39A8B1F3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85B90-36FA-498C-871C-53F9A44C10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196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6C870-C6F6-B499-606C-A0C4A2FB0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 JULY 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FCCFC-D9D3-85EC-1896-B0A9579C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 CONF NKL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56687-6CC3-7977-DD80-65B34950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2B5DA-CEE7-4DFE-AF87-AA6BE870D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145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31434-B5DD-2BA5-A0BF-63FE34F9E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 JULY 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9FB42-E462-D31D-6A99-80619271D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 CONF NKL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2B934-C036-4519-A573-CCC26142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BDF11-F350-4964-9AB9-D7EFEE27C1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93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8A1C-DBBA-4F69-9087-4C4A43F2DDDB}" type="datetimeFigureOut">
              <a:rPr lang="en-IN" smtClean="0"/>
              <a:t>06-06-2024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3A10-0056-4DFD-B744-211D8BEE93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457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8A1C-DBBA-4F69-9087-4C4A43F2DDDB}" type="datetimeFigureOut">
              <a:rPr lang="en-IN" smtClean="0"/>
              <a:t>06-06-2024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3A10-0056-4DFD-B744-211D8BEE93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918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8A1C-DBBA-4F69-9087-4C4A43F2DDDB}" type="datetimeFigureOut">
              <a:rPr lang="en-IN" smtClean="0"/>
              <a:t>06-06-2024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3A10-0056-4DFD-B744-211D8BEE93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812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8A1C-DBBA-4F69-9087-4C4A43F2DDDB}" type="datetimeFigureOut">
              <a:rPr lang="en-IN" smtClean="0"/>
              <a:t>06-06-2024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3A10-0056-4DFD-B744-211D8BEE93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490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8A1C-DBBA-4F69-9087-4C4A43F2DDDB}" type="datetimeFigureOut">
              <a:rPr lang="en-IN" smtClean="0"/>
              <a:t>06-06-2024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3A10-0056-4DFD-B744-211D8BEE93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549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8A1C-DBBA-4F69-9087-4C4A43F2DDDB}" type="datetimeFigureOut">
              <a:rPr lang="en-IN" smtClean="0"/>
              <a:t>06-06-2024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3A10-0056-4DFD-B744-211D8BEE93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396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8A1C-DBBA-4F69-9087-4C4A43F2DDDB}" type="datetimeFigureOut">
              <a:rPr lang="en-IN" smtClean="0"/>
              <a:t>06-06-2024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3A10-0056-4DFD-B744-211D8BEE93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422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38A1C-DBBA-4F69-9087-4C4A43F2DDDB}" type="datetimeFigureOut">
              <a:rPr lang="en-IN" smtClean="0"/>
              <a:t>06-06-2024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93A10-0056-4DFD-B744-211D8BEE93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7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0A13D76-C649-3E32-09E2-DB0E1201CD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BF52CF9-3213-8B98-AB43-BC4E692B18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71043-14D0-C059-28F5-4388841F3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21 JULY 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D47D0-3345-776B-9882-4E3B18F8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 CONF NKL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9A14F-CDA2-6165-594D-AD77158F2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DEEC7E5-0A54-4F3A-83C0-265E869BBB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8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Latha" panose="020B0604020202020204" pitchFamily="34" charset="0"/>
              </a:rPr>
              <a:t>Development of livestock disease forecasting software </a:t>
            </a:r>
            <a:endParaRPr lang="en-IN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err="1"/>
              <a:t>Dr.S.Krishna</a:t>
            </a:r>
            <a:r>
              <a:rPr lang="en-IN" dirty="0"/>
              <a:t> </a:t>
            </a:r>
            <a:r>
              <a:rPr lang="en-IN" dirty="0" err="1"/>
              <a:t>kumar</a:t>
            </a:r>
            <a:r>
              <a:rPr lang="en-IN" dirty="0"/>
              <a:t>* and </a:t>
            </a:r>
            <a:r>
              <a:rPr lang="en-IN" dirty="0" err="1"/>
              <a:t>P.Kumaravel</a:t>
            </a:r>
            <a:endParaRPr lang="en-IN" dirty="0"/>
          </a:p>
          <a:p>
            <a:r>
              <a:rPr lang="en-IN" dirty="0"/>
              <a:t>*Associate Professor and Head</a:t>
            </a:r>
          </a:p>
          <a:p>
            <a:r>
              <a:rPr lang="en-IN" dirty="0"/>
              <a:t>Department of Veterinary Public health and Epidemiology</a:t>
            </a:r>
          </a:p>
          <a:p>
            <a:r>
              <a:rPr lang="en-IN" dirty="0"/>
              <a:t>Veterinary College and Research Institute, Udumalpet</a:t>
            </a:r>
          </a:p>
          <a:p>
            <a:r>
              <a:rPr lang="en-IN" dirty="0"/>
              <a:t>epivetkrishna@gmail.com</a:t>
            </a:r>
          </a:p>
        </p:txBody>
      </p:sp>
    </p:spTree>
    <p:extLst>
      <p:ext uri="{BB962C8B-B14F-4D97-AF65-F5344CB8AC3E}">
        <p14:creationId xmlns:p14="http://schemas.microsoft.com/office/powerpoint/2010/main" val="148274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89E2-191C-B3AB-936A-55C0ED266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0"/>
            <a:ext cx="10515600" cy="1325563"/>
          </a:xfrm>
        </p:spPr>
        <p:txBody>
          <a:bodyPr/>
          <a:lstStyle/>
          <a:p>
            <a:r>
              <a:rPr lang="en-US" dirty="0"/>
              <a:t>                 Year wise disease data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10CE6C-1DB1-82C8-A144-2224E2D25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1090215"/>
            <a:ext cx="12125325" cy="5767785"/>
          </a:xfrm>
        </p:spPr>
      </p:pic>
    </p:spTree>
    <p:extLst>
      <p:ext uri="{BB962C8B-B14F-4D97-AF65-F5344CB8AC3E}">
        <p14:creationId xmlns:p14="http://schemas.microsoft.com/office/powerpoint/2010/main" val="258807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1503-F0A5-40C5-2BE0-4D48A27F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1" y="0"/>
            <a:ext cx="10515600" cy="1325563"/>
          </a:xfrm>
        </p:spPr>
        <p:txBody>
          <a:bodyPr/>
          <a:lstStyle/>
          <a:p>
            <a:r>
              <a:rPr lang="en-US" dirty="0"/>
              <a:t>       Epidemiological data  - Year wise 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57D3C8-7EB7-388C-4014-FEE1E5577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9879"/>
            <a:ext cx="12192000" cy="5932287"/>
          </a:xfrm>
        </p:spPr>
      </p:pic>
    </p:spTree>
    <p:extLst>
      <p:ext uri="{BB962C8B-B14F-4D97-AF65-F5344CB8AC3E}">
        <p14:creationId xmlns:p14="http://schemas.microsoft.com/office/powerpoint/2010/main" val="1251101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3" y="-339725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Outcome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BA4090-1114-C711-FD3E-F03A75A1B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974889"/>
              </p:ext>
            </p:extLst>
          </p:nvPr>
        </p:nvGraphicFramePr>
        <p:xfrm>
          <a:off x="180974" y="762000"/>
          <a:ext cx="12011024" cy="5625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5512">
                  <a:extLst>
                    <a:ext uri="{9D8B030D-6E8A-4147-A177-3AD203B41FA5}">
                      <a16:colId xmlns:a16="http://schemas.microsoft.com/office/drawing/2014/main" val="2229717336"/>
                    </a:ext>
                  </a:extLst>
                </a:gridCol>
                <a:gridCol w="6005512">
                  <a:extLst>
                    <a:ext uri="{9D8B030D-6E8A-4147-A177-3AD203B41FA5}">
                      <a16:colId xmlns:a16="http://schemas.microsoft.com/office/drawing/2014/main" val="3454613674"/>
                    </a:ext>
                  </a:extLst>
                </a:gridCol>
              </a:tblGrid>
              <a:tr h="961827">
                <a:tc>
                  <a:txBody>
                    <a:bodyPr/>
                    <a:lstStyle/>
                    <a:p>
                      <a:r>
                        <a:rPr lang="en-IN" sz="2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Consistent  Monitoring</a:t>
                      </a:r>
                      <a:endParaRPr lang="en-IN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group and Epidemiological risk factors </a:t>
                      </a:r>
                      <a:endParaRPr lang="en-IN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125248"/>
                  </a:ext>
                </a:extLst>
              </a:tr>
              <a:tr h="1106759">
                <a:tc>
                  <a:txBody>
                    <a:bodyPr/>
                    <a:lstStyle/>
                    <a:p>
                      <a:r>
                        <a:rPr lang="en-IN" sz="2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 prediction </a:t>
                      </a:r>
                      <a:endParaRPr lang="en-IN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Forecasting  of Livestock disease and Fore warning for biosecurity and Vaccination </a:t>
                      </a:r>
                    </a:p>
                    <a:p>
                      <a:endParaRPr lang="en-IN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694677"/>
                  </a:ext>
                </a:extLst>
              </a:tr>
              <a:tr h="1106759">
                <a:tc>
                  <a:txBody>
                    <a:bodyPr/>
                    <a:lstStyle/>
                    <a:p>
                      <a:r>
                        <a:rPr lang="en-IN" sz="2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Doorstep Delivery</a:t>
                      </a:r>
                      <a:endParaRPr lang="en-IN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Message delivery system at their door step through mobile  on day to basis</a:t>
                      </a:r>
                    </a:p>
                    <a:p>
                      <a:endParaRPr lang="en-IN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223808"/>
                  </a:ext>
                </a:extLst>
              </a:tr>
              <a:tr h="1063281">
                <a:tc>
                  <a:txBody>
                    <a:bodyPr/>
                    <a:lstStyle/>
                    <a:p>
                      <a:r>
                        <a:rPr kumimoji="0" lang="e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Better Herd   </a:t>
                      </a:r>
                      <a:r>
                        <a:rPr kumimoji="0" lang="en-I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Health</a:t>
                      </a:r>
                      <a:endParaRPr lang="en-IN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Early and routine vaccination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Proper biosecurity measures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Less /No Morbidity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Less/No Mortality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Reducing the economic loss</a:t>
                      </a:r>
                    </a:p>
                    <a:p>
                      <a:endParaRPr lang="en-IN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30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504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4">
            <a:extLst>
              <a:ext uri="{FF2B5EF4-FFF2-40B4-BE49-F238E27FC236}">
                <a16:creationId xmlns:a16="http://schemas.microsoft.com/office/drawing/2014/main" id="{E75D1256-C360-6605-B527-577E81008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33400"/>
            <a:ext cx="4495800" cy="5638800"/>
          </a:xfrm>
        </p:spPr>
        <p:txBody>
          <a:bodyPr/>
          <a:lstStyle/>
          <a:p>
            <a:pPr algn="ctr" eaLnBrk="1" hangingPunct="1"/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Any suggestions</a:t>
            </a:r>
          </a:p>
          <a:p>
            <a:pPr algn="ctr" eaLnBrk="1" hangingPunct="1"/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Any comments</a:t>
            </a:r>
          </a:p>
          <a:p>
            <a:pPr algn="ctr" eaLnBrk="1" hangingPunct="1"/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Any questions</a:t>
            </a:r>
          </a:p>
          <a:p>
            <a:pPr algn="ctr" eaLnBrk="1" hangingPunct="1"/>
            <a:endParaRPr lang="en-US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Thank you to all my co workers</a:t>
            </a:r>
          </a:p>
        </p:txBody>
      </p:sp>
      <p:pic>
        <p:nvPicPr>
          <p:cNvPr id="31747" name="Picture 2" descr="E:\KITCHA\CANDLE\IMG_1743.JPG">
            <a:extLst>
              <a:ext uri="{FF2B5EF4-FFF2-40B4-BE49-F238E27FC236}">
                <a16:creationId xmlns:a16="http://schemas.microsoft.com/office/drawing/2014/main" id="{608F8A4F-1389-205A-D313-12869E74D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350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Preamble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en-I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Latha" panose="020B0604020202020204" pitchFamily="34" charset="0"/>
              </a:rPr>
              <a:t>Mass Production –Production by Mass</a:t>
            </a: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en-I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Latha" panose="020B0604020202020204" pitchFamily="34" charset="0"/>
              </a:rPr>
              <a:t>Integrated farming system</a:t>
            </a: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en-I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Latha" panose="020B0604020202020204" pitchFamily="34" charset="0"/>
              </a:rPr>
              <a:t>Global warming – Unforeseen heat and cloud burst</a:t>
            </a:r>
          </a:p>
          <a:p>
            <a:pPr marL="714375" indent="-447675" algn="just">
              <a:lnSpc>
                <a:spcPct val="115000"/>
              </a:lnSpc>
              <a:spcAft>
                <a:spcPts val="1000"/>
              </a:spcAft>
            </a:pPr>
            <a:r>
              <a:rPr lang="en-I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Latha" panose="020B0604020202020204" pitchFamily="34" charset="0"/>
              </a:rPr>
              <a:t>Change of biology of organism, vector </a:t>
            </a:r>
          </a:p>
          <a:p>
            <a:pPr marL="714375" indent="-447675" algn="just">
              <a:lnSpc>
                <a:spcPct val="115000"/>
              </a:lnSpc>
              <a:spcAft>
                <a:spcPts val="1000"/>
              </a:spcAft>
            </a:pPr>
            <a:r>
              <a:rPr lang="en-I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Latha" panose="020B0604020202020204" pitchFamily="34" charset="0"/>
              </a:rPr>
              <a:t>Emerging/ Remerging livestock diseases</a:t>
            </a:r>
          </a:p>
          <a:p>
            <a:pPr marL="714375" indent="-447675" algn="just">
              <a:lnSpc>
                <a:spcPct val="115000"/>
              </a:lnSpc>
              <a:spcAft>
                <a:spcPts val="1000"/>
              </a:spcAft>
            </a:pPr>
            <a:r>
              <a:rPr lang="en-I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Latha" panose="020B0604020202020204" pitchFamily="34" charset="0"/>
              </a:rPr>
              <a:t>Economical loss due to diseases</a:t>
            </a:r>
          </a:p>
          <a:p>
            <a:pPr marL="714375" indent="-447675" algn="just">
              <a:lnSpc>
                <a:spcPct val="115000"/>
              </a:lnSpc>
              <a:spcAft>
                <a:spcPts val="1000"/>
              </a:spcAft>
            </a:pPr>
            <a:r>
              <a:rPr lang="en-I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Latha" panose="020B0604020202020204" pitchFamily="34" charset="0"/>
              </a:rPr>
              <a:t>Forecasting of upcoming epidemiological risk factors for the livestock disease </a:t>
            </a: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en-I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Latha" panose="020B0604020202020204" pitchFamily="34" charset="0"/>
              </a:rPr>
              <a:t> Fore warning to the livestock farmers  - biosecurity and vaccination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714375" indent="-447675" algn="just">
              <a:lnSpc>
                <a:spcPct val="115000"/>
              </a:lnSpc>
              <a:spcAft>
                <a:spcPts val="0"/>
              </a:spcAft>
            </a:pP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5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Latha" panose="020B0604020202020204" pitchFamily="34" charset="0"/>
              </a:rPr>
              <a:t>                  Current scenario</a:t>
            </a:r>
            <a:b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Currently 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 time livestock disease forecasting software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mobile application are not available for farmers at their door step on real time  basis at 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village level</a:t>
            </a:r>
            <a:endParaRPr lang="en-IN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Farmers are 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 aware of impact of climate change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vector population during rainy season, increase in the worm load in the soil after rainy season, viral disease epidemic, etc.,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 system to warn/ advise the farmers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day to day basis at their door step.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2611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" lvl="0" indent="-228600" algn="ctr">
              <a:lnSpc>
                <a:spcPct val="150000"/>
              </a:lnSpc>
              <a:spcBef>
                <a:spcPts val="1000"/>
              </a:spcBef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Intervention</a:t>
            </a:r>
            <a:br>
              <a:rPr lang="en-IN" sz="2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Collection of epidemiological data and livestock diseases 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 of risk factors for livestock diseases.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Developing a livestock disease forecasting module 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Developing a mobile application for forecasting the diseases, nearest veterinary health care institutions, Veterinary Research institutes, pharmacy centers and other animal husbandry related inputs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Forecasting of diseases well in advance with preventive measures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Developing an interactive panel 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endParaRPr lang="en-IN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869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139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www.herdhealthindia.com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377247-55B5-D606-033D-B95235572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007466"/>
            <a:ext cx="12106275" cy="5759649"/>
          </a:xfrm>
        </p:spPr>
      </p:pic>
    </p:spTree>
    <p:extLst>
      <p:ext uri="{BB962C8B-B14F-4D97-AF65-F5344CB8AC3E}">
        <p14:creationId xmlns:p14="http://schemas.microsoft.com/office/powerpoint/2010/main" val="22172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97BF4-5303-9A74-D32A-6B66423F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Membership</a:t>
            </a:r>
            <a:endParaRPr lang="en-I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7C53EC-841B-D979-3C31-F080493C3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4"/>
            <a:ext cx="11953875" cy="5032375"/>
          </a:xfrm>
        </p:spPr>
      </p:pic>
    </p:spTree>
    <p:extLst>
      <p:ext uri="{BB962C8B-B14F-4D97-AF65-F5344CB8AC3E}">
        <p14:creationId xmlns:p14="http://schemas.microsoft.com/office/powerpoint/2010/main" val="357787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65A5-D7F1-B4AF-B7B7-DDC520B0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065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Disease wise data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AF67CF-12DF-39BC-C2E4-25067D63F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351"/>
            <a:ext cx="12192000" cy="5962650"/>
          </a:xfrm>
        </p:spPr>
      </p:pic>
    </p:spTree>
    <p:extLst>
      <p:ext uri="{BB962C8B-B14F-4D97-AF65-F5344CB8AC3E}">
        <p14:creationId xmlns:p14="http://schemas.microsoft.com/office/powerpoint/2010/main" val="339199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1B285-96F7-7E9F-7DDE-4A19701D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1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Species wise disease data with Epidemiological risk factors</a:t>
            </a:r>
            <a:endParaRPr lang="en-IN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C98A47-8E90-649F-0E2E-4B03F8C4B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508"/>
            <a:ext cx="12192000" cy="5779492"/>
          </a:xfrm>
        </p:spPr>
      </p:pic>
    </p:spTree>
    <p:extLst>
      <p:ext uri="{BB962C8B-B14F-4D97-AF65-F5344CB8AC3E}">
        <p14:creationId xmlns:p14="http://schemas.microsoft.com/office/powerpoint/2010/main" val="368341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83E5-941F-CDE6-149F-AC9F5F84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403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Disease Prediction 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54E3D4-4C0E-969F-CF37-077C206C7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259085"/>
            <a:ext cx="12106275" cy="5598915"/>
          </a:xfrm>
        </p:spPr>
      </p:pic>
    </p:spTree>
    <p:extLst>
      <p:ext uri="{BB962C8B-B14F-4D97-AF65-F5344CB8AC3E}">
        <p14:creationId xmlns:p14="http://schemas.microsoft.com/office/powerpoint/2010/main" val="3595901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348</Words>
  <Application>Microsoft Office PowerPoint</Application>
  <PresentationFormat>Widescreen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Development of livestock disease forecasting software </vt:lpstr>
      <vt:lpstr>Preamble</vt:lpstr>
      <vt:lpstr>                  Current scenario </vt:lpstr>
      <vt:lpstr>Intervention </vt:lpstr>
      <vt:lpstr>www.herdhealthindia.com</vt:lpstr>
      <vt:lpstr>Membership</vt:lpstr>
      <vt:lpstr>Disease wise data</vt:lpstr>
      <vt:lpstr>Species wise disease data with Epidemiological risk factors</vt:lpstr>
      <vt:lpstr>Disease Prediction </vt:lpstr>
      <vt:lpstr>                 Year wise disease data</vt:lpstr>
      <vt:lpstr>       Epidemiological data  - Year wise </vt:lpstr>
      <vt:lpstr>Outcome 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Vaccine delivery system for  poultry</dc:title>
  <dc:creator>Guest</dc:creator>
  <cp:lastModifiedBy>VPH HOD</cp:lastModifiedBy>
  <cp:revision>9</cp:revision>
  <dcterms:created xsi:type="dcterms:W3CDTF">2024-06-03T12:47:26Z</dcterms:created>
  <dcterms:modified xsi:type="dcterms:W3CDTF">2024-06-06T10:36:19Z</dcterms:modified>
</cp:coreProperties>
</file>