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8" r:id="rId5"/>
    <p:sldId id="263" r:id="rId6"/>
    <p:sldId id="266" r:id="rId7"/>
    <p:sldId id="260" r:id="rId8"/>
    <p:sldId id="262" r:id="rId9"/>
    <p:sldId id="269" r:id="rId10"/>
    <p:sldId id="261" r:id="rId11"/>
    <p:sldId id="271" r:id="rId12"/>
    <p:sldId id="274" r:id="rId13"/>
    <p:sldId id="272" r:id="rId14"/>
    <p:sldId id="275" r:id="rId15"/>
    <p:sldId id="279" r:id="rId16"/>
    <p:sldId id="278" r:id="rId17"/>
    <p:sldId id="280" r:id="rId18"/>
    <p:sldId id="277" r:id="rId19"/>
    <p:sldId id="256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2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E5730-2FB0-474B-B2B6-A41E0208E71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6F9B60-7CBD-4530-9CF6-64382138D8B4}">
      <dgm:prSet phldrT="[Text]" custT="1"/>
      <dgm:spPr/>
      <dgm:t>
        <a:bodyPr/>
        <a:lstStyle/>
        <a:p>
          <a:r>
            <a:rPr lang="en-US" sz="2400" dirty="0" smtClean="0"/>
            <a:t>Epidemiological data analysis </a:t>
          </a:r>
          <a:endParaRPr lang="en-US" sz="2400" dirty="0"/>
        </a:p>
      </dgm:t>
    </dgm:pt>
    <dgm:pt modelId="{E647A72D-0F48-4A98-BB8A-F3906BCBC1DF}" type="parTrans" cxnId="{188ED7FD-5814-4760-A2CF-74F45047B947}">
      <dgm:prSet/>
      <dgm:spPr/>
      <dgm:t>
        <a:bodyPr/>
        <a:lstStyle/>
        <a:p>
          <a:endParaRPr lang="en-US" sz="2400"/>
        </a:p>
      </dgm:t>
    </dgm:pt>
    <dgm:pt modelId="{12ABC634-FBD9-4C65-A0BF-7222517340E6}" type="sibTrans" cxnId="{188ED7FD-5814-4760-A2CF-74F45047B947}">
      <dgm:prSet custT="1"/>
      <dgm:spPr/>
      <dgm:t>
        <a:bodyPr/>
        <a:lstStyle/>
        <a:p>
          <a:endParaRPr lang="en-US" sz="2400"/>
        </a:p>
      </dgm:t>
    </dgm:pt>
    <dgm:pt modelId="{538533DE-457F-4A84-B0D9-84A6169EF0AE}">
      <dgm:prSet phldrT="[Text]" custT="1"/>
      <dgm:spPr/>
      <dgm:t>
        <a:bodyPr/>
        <a:lstStyle/>
        <a:p>
          <a:r>
            <a:rPr lang="en-US" sz="2400" dirty="0" smtClean="0"/>
            <a:t>Collection of clinical samples</a:t>
          </a:r>
          <a:endParaRPr lang="en-US" sz="2400" dirty="0"/>
        </a:p>
      </dgm:t>
    </dgm:pt>
    <dgm:pt modelId="{61954BCA-A8C2-4DB3-8886-385242CCFB39}" type="parTrans" cxnId="{45527705-51D9-4523-9FB2-146BFD461041}">
      <dgm:prSet/>
      <dgm:spPr/>
      <dgm:t>
        <a:bodyPr/>
        <a:lstStyle/>
        <a:p>
          <a:endParaRPr lang="en-US" sz="2400"/>
        </a:p>
      </dgm:t>
    </dgm:pt>
    <dgm:pt modelId="{625BFB37-F39D-47CB-9FC5-FACA24ACEC70}" type="sibTrans" cxnId="{45527705-51D9-4523-9FB2-146BFD461041}">
      <dgm:prSet custT="1"/>
      <dgm:spPr/>
      <dgm:t>
        <a:bodyPr/>
        <a:lstStyle/>
        <a:p>
          <a:endParaRPr lang="en-US" sz="2400"/>
        </a:p>
      </dgm:t>
    </dgm:pt>
    <dgm:pt modelId="{01855BD0-8627-494F-9A95-4E0EE5CB2183}">
      <dgm:prSet phldrT="[Text]" custT="1"/>
      <dgm:spPr/>
      <dgm:t>
        <a:bodyPr/>
        <a:lstStyle/>
        <a:p>
          <a:r>
            <a:rPr lang="en-US" sz="2400" dirty="0" smtClean="0"/>
            <a:t>Analysis of samples and interpretation of results</a:t>
          </a:r>
          <a:endParaRPr lang="en-US" sz="2400" dirty="0"/>
        </a:p>
      </dgm:t>
    </dgm:pt>
    <dgm:pt modelId="{20D46761-E1A7-433D-9B90-6D9F319CD65C}" type="parTrans" cxnId="{99D3AC53-FA69-4B50-B0B1-152B9128C03D}">
      <dgm:prSet/>
      <dgm:spPr/>
      <dgm:t>
        <a:bodyPr/>
        <a:lstStyle/>
        <a:p>
          <a:endParaRPr lang="en-US" sz="2400"/>
        </a:p>
      </dgm:t>
    </dgm:pt>
    <dgm:pt modelId="{9531B6D0-9437-4ADD-A067-8167369EEAC3}" type="sibTrans" cxnId="{99D3AC53-FA69-4B50-B0B1-152B9128C03D}">
      <dgm:prSet custT="1"/>
      <dgm:spPr/>
      <dgm:t>
        <a:bodyPr/>
        <a:lstStyle/>
        <a:p>
          <a:endParaRPr lang="en-US" sz="2400"/>
        </a:p>
      </dgm:t>
    </dgm:pt>
    <dgm:pt modelId="{610CD92A-D18E-4D63-9C88-B1CF2C862423}">
      <dgm:prSet custT="1"/>
      <dgm:spPr/>
      <dgm:t>
        <a:bodyPr/>
        <a:lstStyle/>
        <a:p>
          <a:r>
            <a:rPr lang="en-US" sz="2400" dirty="0" smtClean="0"/>
            <a:t>Therapeutic and prophylactic measures</a:t>
          </a:r>
          <a:endParaRPr lang="en-US" sz="2400" dirty="0"/>
        </a:p>
      </dgm:t>
    </dgm:pt>
    <dgm:pt modelId="{DF8DFB96-AD3B-4B60-9A1E-503E58723257}" type="parTrans" cxnId="{B733AFD9-862A-42D9-BF4F-D05FC88FC5A6}">
      <dgm:prSet/>
      <dgm:spPr/>
      <dgm:t>
        <a:bodyPr/>
        <a:lstStyle/>
        <a:p>
          <a:endParaRPr lang="en-US" sz="2400"/>
        </a:p>
      </dgm:t>
    </dgm:pt>
    <dgm:pt modelId="{8B4ACCDB-20AB-4ECE-8177-AD930E458F43}" type="sibTrans" cxnId="{B733AFD9-862A-42D9-BF4F-D05FC88FC5A6}">
      <dgm:prSet custT="1"/>
      <dgm:spPr/>
      <dgm:t>
        <a:bodyPr/>
        <a:lstStyle/>
        <a:p>
          <a:endParaRPr lang="en-US" sz="2400"/>
        </a:p>
      </dgm:t>
    </dgm:pt>
    <dgm:pt modelId="{E57C0698-7BC0-4FCB-A3DD-55337BF05045}">
      <dgm:prSet custT="1"/>
      <dgm:spPr/>
      <dgm:t>
        <a:bodyPr/>
        <a:lstStyle/>
        <a:p>
          <a:r>
            <a:rPr lang="en-US" sz="2400" dirty="0" smtClean="0"/>
            <a:t>Analysis of risk factors and designing plan for future </a:t>
          </a:r>
          <a:endParaRPr lang="en-US" sz="2400" dirty="0"/>
        </a:p>
      </dgm:t>
    </dgm:pt>
    <dgm:pt modelId="{DCCD57F8-F865-4618-AA22-8DC01F038D47}" type="parTrans" cxnId="{67D42CE5-CDC4-435F-AEAC-C3884CE07DAF}">
      <dgm:prSet/>
      <dgm:spPr/>
      <dgm:t>
        <a:bodyPr/>
        <a:lstStyle/>
        <a:p>
          <a:endParaRPr lang="en-US" sz="2400"/>
        </a:p>
      </dgm:t>
    </dgm:pt>
    <dgm:pt modelId="{E5934CA3-475C-44EC-8755-35FF38D00F8E}" type="sibTrans" cxnId="{67D42CE5-CDC4-435F-AEAC-C3884CE07DAF}">
      <dgm:prSet/>
      <dgm:spPr/>
      <dgm:t>
        <a:bodyPr/>
        <a:lstStyle/>
        <a:p>
          <a:endParaRPr lang="en-US" sz="2400"/>
        </a:p>
      </dgm:t>
    </dgm:pt>
    <dgm:pt modelId="{3CC8CE23-DADE-46C0-8E29-BB202F6B46D1}">
      <dgm:prSet/>
      <dgm:spPr/>
      <dgm:t>
        <a:bodyPr/>
        <a:lstStyle/>
        <a:p>
          <a:endParaRPr lang="en-US"/>
        </a:p>
      </dgm:t>
    </dgm:pt>
    <dgm:pt modelId="{F8F1EA9F-C3AF-4912-A787-CC0FB86F0596}" type="parTrans" cxnId="{13CD0007-D851-44EE-849B-5269A7A6F20B}">
      <dgm:prSet/>
      <dgm:spPr/>
      <dgm:t>
        <a:bodyPr/>
        <a:lstStyle/>
        <a:p>
          <a:endParaRPr lang="en-US" sz="2400"/>
        </a:p>
      </dgm:t>
    </dgm:pt>
    <dgm:pt modelId="{F1375EC0-4A0A-427F-9EDC-D25725DE6C32}" type="sibTrans" cxnId="{13CD0007-D851-44EE-849B-5269A7A6F20B}">
      <dgm:prSet/>
      <dgm:spPr/>
      <dgm:t>
        <a:bodyPr/>
        <a:lstStyle/>
        <a:p>
          <a:endParaRPr lang="en-US" sz="2400"/>
        </a:p>
      </dgm:t>
    </dgm:pt>
    <dgm:pt modelId="{13F08E08-6FD2-4C7E-B5DA-F3E2A569C6E4}" type="pres">
      <dgm:prSet presAssocID="{8A9E5730-2FB0-474B-B2B6-A41E0208E71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1F7B9C-8228-4E1C-B532-FEF15456B7B9}" type="pres">
      <dgm:prSet presAssocID="{8A9E5730-2FB0-474B-B2B6-A41E0208E716}" presName="dummyMaxCanvas" presStyleCnt="0">
        <dgm:presLayoutVars/>
      </dgm:prSet>
      <dgm:spPr/>
    </dgm:pt>
    <dgm:pt modelId="{584A4359-D213-4EC1-8FA5-B088D0C5C294}" type="pres">
      <dgm:prSet presAssocID="{8A9E5730-2FB0-474B-B2B6-A41E0208E716}" presName="FiveNodes_1" presStyleLbl="node1" presStyleIdx="0" presStyleCnt="5" custScaleY="50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C9E0A-313C-44BE-A835-7687260EDB3A}" type="pres">
      <dgm:prSet presAssocID="{8A9E5730-2FB0-474B-B2B6-A41E0208E716}" presName="FiveNodes_2" presStyleLbl="node1" presStyleIdx="1" presStyleCnt="5" custScaleY="56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60F8E-B446-4C27-87EA-7F790BB5F9D0}" type="pres">
      <dgm:prSet presAssocID="{8A9E5730-2FB0-474B-B2B6-A41E0208E716}" presName="FiveNodes_3" presStyleLbl="node1" presStyleIdx="2" presStyleCnt="5" custScaleY="61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151C0-C2E7-49D3-ACE3-B1BAD7013790}" type="pres">
      <dgm:prSet presAssocID="{8A9E5730-2FB0-474B-B2B6-A41E0208E716}" presName="FiveNodes_4" presStyleLbl="node1" presStyleIdx="3" presStyleCnt="5" custScaleY="53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80F60-6D0B-4E95-AEDF-77135463F73A}" type="pres">
      <dgm:prSet presAssocID="{8A9E5730-2FB0-474B-B2B6-A41E0208E716}" presName="FiveNodes_5" presStyleLbl="node1" presStyleIdx="4" presStyleCnt="5" custScaleY="78326" custLinFactNeighborX="278" custLinFactNeighborY="-16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47C9B-229F-470F-8B91-6BA9CD3AFC63}" type="pres">
      <dgm:prSet presAssocID="{8A9E5730-2FB0-474B-B2B6-A41E0208E716}" presName="FiveConn_1-2" presStyleLbl="fgAccFollowNode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D595E-680D-43D1-A910-69CA56943FB8}" type="pres">
      <dgm:prSet presAssocID="{8A9E5730-2FB0-474B-B2B6-A41E0208E71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4D8C2-6D33-45B3-94B7-42C63AD30FD5}" type="pres">
      <dgm:prSet presAssocID="{8A9E5730-2FB0-474B-B2B6-A41E0208E71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3023A-2F51-401E-A17D-A101DDF23F1D}" type="pres">
      <dgm:prSet presAssocID="{8A9E5730-2FB0-474B-B2B6-A41E0208E71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DC052-EE7B-4089-B863-FC4E05D222E6}" type="pres">
      <dgm:prSet presAssocID="{8A9E5730-2FB0-474B-B2B6-A41E0208E71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B5B0F-0270-457F-953C-898BCB413414}" type="pres">
      <dgm:prSet presAssocID="{8A9E5730-2FB0-474B-B2B6-A41E0208E71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357B0-B2C2-4BA9-8537-116BABE80028}" type="pres">
      <dgm:prSet presAssocID="{8A9E5730-2FB0-474B-B2B6-A41E0208E71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29F1C-84A7-472C-950C-6BAC5E13421C}" type="pres">
      <dgm:prSet presAssocID="{8A9E5730-2FB0-474B-B2B6-A41E0208E71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D1DAA-FFF6-46F8-AAB7-C2667C59076E}" type="pres">
      <dgm:prSet presAssocID="{8A9E5730-2FB0-474B-B2B6-A41E0208E71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406C59-BD53-4E67-9B16-32B0683D5FE2}" type="presOf" srcId="{625BFB37-F39D-47CB-9FC5-FACA24ACEC70}" destId="{3F2D595E-680D-43D1-A910-69CA56943FB8}" srcOrd="0" destOrd="0" presId="urn:microsoft.com/office/officeart/2005/8/layout/vProcess5"/>
    <dgm:cxn modelId="{01223215-696A-4AB7-AF9E-A4928E06C818}" type="presOf" srcId="{538533DE-457F-4A84-B0D9-84A6169EF0AE}" destId="{772B5B0F-0270-457F-953C-898BCB413414}" srcOrd="1" destOrd="0" presId="urn:microsoft.com/office/officeart/2005/8/layout/vProcess5"/>
    <dgm:cxn modelId="{5EBF91FD-95A7-4CE8-B728-7B1831B10650}" type="presOf" srcId="{12ABC634-FBD9-4C65-A0BF-7222517340E6}" destId="{95147C9B-229F-470F-8B91-6BA9CD3AFC63}" srcOrd="0" destOrd="0" presId="urn:microsoft.com/office/officeart/2005/8/layout/vProcess5"/>
    <dgm:cxn modelId="{45527705-51D9-4523-9FB2-146BFD461041}" srcId="{8A9E5730-2FB0-474B-B2B6-A41E0208E716}" destId="{538533DE-457F-4A84-B0D9-84A6169EF0AE}" srcOrd="1" destOrd="0" parTransId="{61954BCA-A8C2-4DB3-8886-385242CCFB39}" sibTransId="{625BFB37-F39D-47CB-9FC5-FACA24ACEC70}"/>
    <dgm:cxn modelId="{549D1E57-D7D6-4C03-B48D-CBDA0C61FBA2}" type="presOf" srcId="{1C6F9B60-7CBD-4530-9CF6-64382138D8B4}" destId="{584A4359-D213-4EC1-8FA5-B088D0C5C294}" srcOrd="0" destOrd="0" presId="urn:microsoft.com/office/officeart/2005/8/layout/vProcess5"/>
    <dgm:cxn modelId="{5BFFB37D-5699-42D8-9222-1991B0AB9E7E}" type="presOf" srcId="{1C6F9B60-7CBD-4530-9CF6-64382138D8B4}" destId="{7EEDC052-EE7B-4089-B863-FC4E05D222E6}" srcOrd="1" destOrd="0" presId="urn:microsoft.com/office/officeart/2005/8/layout/vProcess5"/>
    <dgm:cxn modelId="{7AE7E588-2038-4BA9-BF6A-355C78C390A7}" type="presOf" srcId="{01855BD0-8627-494F-9A95-4E0EE5CB2183}" destId="{1A260F8E-B446-4C27-87EA-7F790BB5F9D0}" srcOrd="0" destOrd="0" presId="urn:microsoft.com/office/officeart/2005/8/layout/vProcess5"/>
    <dgm:cxn modelId="{7D3BC3CD-E72C-4EC1-B251-674627019182}" type="presOf" srcId="{610CD92A-D18E-4D63-9C88-B1CF2C862423}" destId="{F75151C0-C2E7-49D3-ACE3-B1BAD7013790}" srcOrd="0" destOrd="0" presId="urn:microsoft.com/office/officeart/2005/8/layout/vProcess5"/>
    <dgm:cxn modelId="{535DEF9A-19D0-4643-82CD-9F661DF538CB}" type="presOf" srcId="{538533DE-457F-4A84-B0D9-84A6169EF0AE}" destId="{D2AC9E0A-313C-44BE-A835-7687260EDB3A}" srcOrd="0" destOrd="0" presId="urn:microsoft.com/office/officeart/2005/8/layout/vProcess5"/>
    <dgm:cxn modelId="{C1607EFA-65AC-492D-A472-550DA1FD161A}" type="presOf" srcId="{9531B6D0-9437-4ADD-A067-8167369EEAC3}" destId="{F5A4D8C2-6D33-45B3-94B7-42C63AD30FD5}" srcOrd="0" destOrd="0" presId="urn:microsoft.com/office/officeart/2005/8/layout/vProcess5"/>
    <dgm:cxn modelId="{99D3AC53-FA69-4B50-B0B1-152B9128C03D}" srcId="{8A9E5730-2FB0-474B-B2B6-A41E0208E716}" destId="{01855BD0-8627-494F-9A95-4E0EE5CB2183}" srcOrd="2" destOrd="0" parTransId="{20D46761-E1A7-433D-9B90-6D9F319CD65C}" sibTransId="{9531B6D0-9437-4ADD-A067-8167369EEAC3}"/>
    <dgm:cxn modelId="{188ED7FD-5814-4760-A2CF-74F45047B947}" srcId="{8A9E5730-2FB0-474B-B2B6-A41E0208E716}" destId="{1C6F9B60-7CBD-4530-9CF6-64382138D8B4}" srcOrd="0" destOrd="0" parTransId="{E647A72D-0F48-4A98-BB8A-F3906BCBC1DF}" sibTransId="{12ABC634-FBD9-4C65-A0BF-7222517340E6}"/>
    <dgm:cxn modelId="{642FBBD1-3B92-4E1B-B907-33AA1E2338DF}" type="presOf" srcId="{610CD92A-D18E-4D63-9C88-B1CF2C862423}" destId="{AB229F1C-84A7-472C-950C-6BAC5E13421C}" srcOrd="1" destOrd="0" presId="urn:microsoft.com/office/officeart/2005/8/layout/vProcess5"/>
    <dgm:cxn modelId="{802EF32A-B257-4117-976D-C0F7DAE1E92E}" type="presOf" srcId="{8A9E5730-2FB0-474B-B2B6-A41E0208E716}" destId="{13F08E08-6FD2-4C7E-B5DA-F3E2A569C6E4}" srcOrd="0" destOrd="0" presId="urn:microsoft.com/office/officeart/2005/8/layout/vProcess5"/>
    <dgm:cxn modelId="{4EC799B2-177F-4589-9F8F-2FF5B45F9E4F}" type="presOf" srcId="{01855BD0-8627-494F-9A95-4E0EE5CB2183}" destId="{1DA357B0-B2C2-4BA9-8537-116BABE80028}" srcOrd="1" destOrd="0" presId="urn:microsoft.com/office/officeart/2005/8/layout/vProcess5"/>
    <dgm:cxn modelId="{15448D7E-018D-4508-92EA-4B29601AF0FB}" type="presOf" srcId="{E57C0698-7BC0-4FCB-A3DD-55337BF05045}" destId="{F5BD1DAA-FFF6-46F8-AAB7-C2667C59076E}" srcOrd="1" destOrd="0" presId="urn:microsoft.com/office/officeart/2005/8/layout/vProcess5"/>
    <dgm:cxn modelId="{D213672F-2FA5-42FD-8C45-A1016215A12D}" type="presOf" srcId="{8B4ACCDB-20AB-4ECE-8177-AD930E458F43}" destId="{A073023A-2F51-401E-A17D-A101DDF23F1D}" srcOrd="0" destOrd="0" presId="urn:microsoft.com/office/officeart/2005/8/layout/vProcess5"/>
    <dgm:cxn modelId="{67D42CE5-CDC4-435F-AEAC-C3884CE07DAF}" srcId="{8A9E5730-2FB0-474B-B2B6-A41E0208E716}" destId="{E57C0698-7BC0-4FCB-A3DD-55337BF05045}" srcOrd="4" destOrd="0" parTransId="{DCCD57F8-F865-4618-AA22-8DC01F038D47}" sibTransId="{E5934CA3-475C-44EC-8755-35FF38D00F8E}"/>
    <dgm:cxn modelId="{13CD0007-D851-44EE-849B-5269A7A6F20B}" srcId="{8A9E5730-2FB0-474B-B2B6-A41E0208E716}" destId="{3CC8CE23-DADE-46C0-8E29-BB202F6B46D1}" srcOrd="5" destOrd="0" parTransId="{F8F1EA9F-C3AF-4912-A787-CC0FB86F0596}" sibTransId="{F1375EC0-4A0A-427F-9EDC-D25725DE6C32}"/>
    <dgm:cxn modelId="{B733AFD9-862A-42D9-BF4F-D05FC88FC5A6}" srcId="{8A9E5730-2FB0-474B-B2B6-A41E0208E716}" destId="{610CD92A-D18E-4D63-9C88-B1CF2C862423}" srcOrd="3" destOrd="0" parTransId="{DF8DFB96-AD3B-4B60-9A1E-503E58723257}" sibTransId="{8B4ACCDB-20AB-4ECE-8177-AD930E458F43}"/>
    <dgm:cxn modelId="{31F6C547-170F-42D3-937D-7DE83512A7EB}" type="presOf" srcId="{E57C0698-7BC0-4FCB-A3DD-55337BF05045}" destId="{2FB80F60-6D0B-4E95-AEDF-77135463F73A}" srcOrd="0" destOrd="0" presId="urn:microsoft.com/office/officeart/2005/8/layout/vProcess5"/>
    <dgm:cxn modelId="{2F7C9FC3-CD24-4654-A6BA-898332A1D093}" type="presParOf" srcId="{13F08E08-6FD2-4C7E-B5DA-F3E2A569C6E4}" destId="{4C1F7B9C-8228-4E1C-B532-FEF15456B7B9}" srcOrd="0" destOrd="0" presId="urn:microsoft.com/office/officeart/2005/8/layout/vProcess5"/>
    <dgm:cxn modelId="{B8B894DE-CA9C-4A77-A1C3-CF322D5C473B}" type="presParOf" srcId="{13F08E08-6FD2-4C7E-B5DA-F3E2A569C6E4}" destId="{584A4359-D213-4EC1-8FA5-B088D0C5C294}" srcOrd="1" destOrd="0" presId="urn:microsoft.com/office/officeart/2005/8/layout/vProcess5"/>
    <dgm:cxn modelId="{33A0C447-FE13-45C8-8AB8-ADC23B49E402}" type="presParOf" srcId="{13F08E08-6FD2-4C7E-B5DA-F3E2A569C6E4}" destId="{D2AC9E0A-313C-44BE-A835-7687260EDB3A}" srcOrd="2" destOrd="0" presId="urn:microsoft.com/office/officeart/2005/8/layout/vProcess5"/>
    <dgm:cxn modelId="{5CFFFD4B-F23E-4C78-B226-4C0644D06020}" type="presParOf" srcId="{13F08E08-6FD2-4C7E-B5DA-F3E2A569C6E4}" destId="{1A260F8E-B446-4C27-87EA-7F790BB5F9D0}" srcOrd="3" destOrd="0" presId="urn:microsoft.com/office/officeart/2005/8/layout/vProcess5"/>
    <dgm:cxn modelId="{260DF402-6B57-44DC-8497-C68ECAB37E2B}" type="presParOf" srcId="{13F08E08-6FD2-4C7E-B5DA-F3E2A569C6E4}" destId="{F75151C0-C2E7-49D3-ACE3-B1BAD7013790}" srcOrd="4" destOrd="0" presId="urn:microsoft.com/office/officeart/2005/8/layout/vProcess5"/>
    <dgm:cxn modelId="{9778EE70-7398-4168-BEFC-AD98CF6C05A9}" type="presParOf" srcId="{13F08E08-6FD2-4C7E-B5DA-F3E2A569C6E4}" destId="{2FB80F60-6D0B-4E95-AEDF-77135463F73A}" srcOrd="5" destOrd="0" presId="urn:microsoft.com/office/officeart/2005/8/layout/vProcess5"/>
    <dgm:cxn modelId="{223ADB80-B6FE-4A9B-A6DE-9520325260B6}" type="presParOf" srcId="{13F08E08-6FD2-4C7E-B5DA-F3E2A569C6E4}" destId="{95147C9B-229F-470F-8B91-6BA9CD3AFC63}" srcOrd="6" destOrd="0" presId="urn:microsoft.com/office/officeart/2005/8/layout/vProcess5"/>
    <dgm:cxn modelId="{7FCDDCCE-CCFA-4702-8C8F-36CC00A86290}" type="presParOf" srcId="{13F08E08-6FD2-4C7E-B5DA-F3E2A569C6E4}" destId="{3F2D595E-680D-43D1-A910-69CA56943FB8}" srcOrd="7" destOrd="0" presId="urn:microsoft.com/office/officeart/2005/8/layout/vProcess5"/>
    <dgm:cxn modelId="{D280D9BB-4E14-44CB-9114-A43B7978FF4A}" type="presParOf" srcId="{13F08E08-6FD2-4C7E-B5DA-F3E2A569C6E4}" destId="{F5A4D8C2-6D33-45B3-94B7-42C63AD30FD5}" srcOrd="8" destOrd="0" presId="urn:microsoft.com/office/officeart/2005/8/layout/vProcess5"/>
    <dgm:cxn modelId="{CF140348-FA24-4B56-9DFE-493068C5FB3E}" type="presParOf" srcId="{13F08E08-6FD2-4C7E-B5DA-F3E2A569C6E4}" destId="{A073023A-2F51-401E-A17D-A101DDF23F1D}" srcOrd="9" destOrd="0" presId="urn:microsoft.com/office/officeart/2005/8/layout/vProcess5"/>
    <dgm:cxn modelId="{11F13F04-F2BC-4803-AC62-20F844A91B66}" type="presParOf" srcId="{13F08E08-6FD2-4C7E-B5DA-F3E2A569C6E4}" destId="{7EEDC052-EE7B-4089-B863-FC4E05D222E6}" srcOrd="10" destOrd="0" presId="urn:microsoft.com/office/officeart/2005/8/layout/vProcess5"/>
    <dgm:cxn modelId="{BA09A44D-C39D-49F5-B0C6-17727A100F3E}" type="presParOf" srcId="{13F08E08-6FD2-4C7E-B5DA-F3E2A569C6E4}" destId="{772B5B0F-0270-457F-953C-898BCB413414}" srcOrd="11" destOrd="0" presId="urn:microsoft.com/office/officeart/2005/8/layout/vProcess5"/>
    <dgm:cxn modelId="{3C7A6558-92BC-4420-BCF7-B7D2DFA556C4}" type="presParOf" srcId="{13F08E08-6FD2-4C7E-B5DA-F3E2A569C6E4}" destId="{1DA357B0-B2C2-4BA9-8537-116BABE80028}" srcOrd="12" destOrd="0" presId="urn:microsoft.com/office/officeart/2005/8/layout/vProcess5"/>
    <dgm:cxn modelId="{80B24FBC-AE6D-41C9-86BB-B19C25413074}" type="presParOf" srcId="{13F08E08-6FD2-4C7E-B5DA-F3E2A569C6E4}" destId="{AB229F1C-84A7-472C-950C-6BAC5E13421C}" srcOrd="13" destOrd="0" presId="urn:microsoft.com/office/officeart/2005/8/layout/vProcess5"/>
    <dgm:cxn modelId="{D41A029E-EF08-48C2-B6CA-A9869862AE1A}" type="presParOf" srcId="{13F08E08-6FD2-4C7E-B5DA-F3E2A569C6E4}" destId="{F5BD1DAA-FFF6-46F8-AAB7-C2667C59076E}" srcOrd="14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BCBBD1-AB1D-44A3-8795-FD357C54A61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C8BA6607-5D8A-4881-AF00-151D1FF4322B}" type="pres">
      <dgm:prSet presAssocID="{9EBCBBD1-AB1D-44A3-8795-FD357C54A6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EBC27DC-B51E-435C-BA54-D0D355674277}" type="presOf" srcId="{9EBCBBD1-AB1D-44A3-8795-FD357C54A619}" destId="{C8BA6607-5D8A-4881-AF00-151D1FF4322B}" srcOrd="0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1E62C7-8FEA-44DB-9AB5-F68F0394C41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CD179B-A75C-43F4-A0F3-C4065CB67F42}">
      <dgm:prSet phldrT="[Text]"/>
      <dgm:spPr/>
      <dgm:t>
        <a:bodyPr/>
        <a:lstStyle/>
        <a:p>
          <a:r>
            <a:rPr lang="en-US" dirty="0" smtClean="0"/>
            <a:t>Total</a:t>
          </a:r>
        </a:p>
        <a:p>
          <a:r>
            <a:rPr lang="en-US" dirty="0" smtClean="0"/>
            <a:t>1058</a:t>
          </a:r>
          <a:endParaRPr lang="en-US" dirty="0"/>
        </a:p>
      </dgm:t>
    </dgm:pt>
    <dgm:pt modelId="{F9BCE3BC-B874-42AF-A52E-91922626489F}" type="parTrans" cxnId="{C35BC061-679E-4AB2-9A22-D4905112E698}">
      <dgm:prSet/>
      <dgm:spPr/>
      <dgm:t>
        <a:bodyPr/>
        <a:lstStyle/>
        <a:p>
          <a:endParaRPr lang="en-US"/>
        </a:p>
      </dgm:t>
    </dgm:pt>
    <dgm:pt modelId="{394DF7FE-126D-4A6E-865F-CA3807F7E021}" type="sibTrans" cxnId="{C35BC061-679E-4AB2-9A22-D4905112E698}">
      <dgm:prSet/>
      <dgm:spPr/>
      <dgm:t>
        <a:bodyPr/>
        <a:lstStyle/>
        <a:p>
          <a:endParaRPr lang="en-US"/>
        </a:p>
      </dgm:t>
    </dgm:pt>
    <dgm:pt modelId="{0B9132A0-9488-4F50-847A-ED3BFAF92C02}">
      <dgm:prSet phldrT="[Text]"/>
      <dgm:spPr/>
      <dgm:t>
        <a:bodyPr/>
        <a:lstStyle/>
        <a:p>
          <a:r>
            <a:rPr lang="en-US" dirty="0" smtClean="0"/>
            <a:t>Grey parrot</a:t>
          </a:r>
        </a:p>
        <a:p>
          <a:r>
            <a:rPr lang="en-US" dirty="0" smtClean="0"/>
            <a:t>60</a:t>
          </a:r>
          <a:endParaRPr lang="en-US" dirty="0"/>
        </a:p>
      </dgm:t>
    </dgm:pt>
    <dgm:pt modelId="{51A0D81A-6AC3-450D-95AD-6F8AC75EC650}" type="parTrans" cxnId="{8B35FEF2-81F3-43E7-B1B6-CE44882DB3D1}">
      <dgm:prSet/>
      <dgm:spPr/>
      <dgm:t>
        <a:bodyPr/>
        <a:lstStyle/>
        <a:p>
          <a:endParaRPr lang="en-US"/>
        </a:p>
      </dgm:t>
    </dgm:pt>
    <dgm:pt modelId="{6D3A482E-6730-4F30-B1A9-24CD07DE2170}" type="sibTrans" cxnId="{8B35FEF2-81F3-43E7-B1B6-CE44882DB3D1}">
      <dgm:prSet/>
      <dgm:spPr/>
      <dgm:t>
        <a:bodyPr/>
        <a:lstStyle/>
        <a:p>
          <a:endParaRPr lang="en-US"/>
        </a:p>
      </dgm:t>
    </dgm:pt>
    <dgm:pt modelId="{C7B352A6-7E1F-4316-9336-7D16BD202DB0}">
      <dgm:prSet phldrT="[Text]"/>
      <dgm:spPr/>
      <dgm:t>
        <a:bodyPr/>
        <a:lstStyle/>
        <a:p>
          <a:r>
            <a:rPr lang="en-US" dirty="0" smtClean="0"/>
            <a:t>Fancy Pigeon </a:t>
          </a:r>
        </a:p>
        <a:p>
          <a:r>
            <a:rPr lang="en-US" dirty="0" smtClean="0"/>
            <a:t>950</a:t>
          </a:r>
          <a:endParaRPr lang="en-US" dirty="0"/>
        </a:p>
      </dgm:t>
    </dgm:pt>
    <dgm:pt modelId="{31AD2A02-6593-4404-9643-7FA04D821E42}" type="parTrans" cxnId="{BD99065F-AAFD-48AB-A3A9-D899C35E6158}">
      <dgm:prSet/>
      <dgm:spPr/>
      <dgm:t>
        <a:bodyPr/>
        <a:lstStyle/>
        <a:p>
          <a:endParaRPr lang="en-US"/>
        </a:p>
      </dgm:t>
    </dgm:pt>
    <dgm:pt modelId="{CD5E92A1-3100-4789-96E8-BEF19C111288}" type="sibTrans" cxnId="{BD99065F-AAFD-48AB-A3A9-D899C35E6158}">
      <dgm:prSet/>
      <dgm:spPr/>
      <dgm:t>
        <a:bodyPr/>
        <a:lstStyle/>
        <a:p>
          <a:endParaRPr lang="en-US"/>
        </a:p>
      </dgm:t>
    </dgm:pt>
    <dgm:pt modelId="{4C260F24-9C14-47E3-B516-8731684E5711}">
      <dgm:prSet phldrT="[Text]"/>
      <dgm:spPr/>
      <dgm:t>
        <a:bodyPr/>
        <a:lstStyle/>
        <a:p>
          <a:r>
            <a:rPr lang="en-US" dirty="0" err="1" smtClean="0"/>
            <a:t>Desi</a:t>
          </a:r>
          <a:r>
            <a:rPr lang="en-US" dirty="0" smtClean="0"/>
            <a:t> chicken</a:t>
          </a:r>
        </a:p>
        <a:p>
          <a:r>
            <a:rPr lang="en-US" dirty="0" smtClean="0"/>
            <a:t> 48</a:t>
          </a:r>
          <a:endParaRPr lang="en-US" dirty="0"/>
        </a:p>
      </dgm:t>
    </dgm:pt>
    <dgm:pt modelId="{DC44CA73-FCE8-4D0C-82FB-1E31EC6CD70A}" type="parTrans" cxnId="{D3033D88-5642-4191-94D0-04049DC4C9EF}">
      <dgm:prSet/>
      <dgm:spPr/>
      <dgm:t>
        <a:bodyPr/>
        <a:lstStyle/>
        <a:p>
          <a:endParaRPr lang="en-US"/>
        </a:p>
      </dgm:t>
    </dgm:pt>
    <dgm:pt modelId="{36BBB786-E9E0-4E2B-9118-60EA5E4FF1D8}" type="sibTrans" cxnId="{D3033D88-5642-4191-94D0-04049DC4C9EF}">
      <dgm:prSet/>
      <dgm:spPr/>
      <dgm:t>
        <a:bodyPr/>
        <a:lstStyle/>
        <a:p>
          <a:endParaRPr lang="en-US"/>
        </a:p>
      </dgm:t>
    </dgm:pt>
    <dgm:pt modelId="{785A7775-B372-4259-8197-51322E9545D2}" type="pres">
      <dgm:prSet presAssocID="{F31E62C7-8FEA-44DB-9AB5-F68F0394C41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30446B-B57A-4E3C-80B4-CE73F3ECF19C}" type="pres">
      <dgm:prSet presAssocID="{94CD179B-A75C-43F4-A0F3-C4065CB67F42}" presName="centerShape" presStyleLbl="node0" presStyleIdx="0" presStyleCnt="1"/>
      <dgm:spPr/>
      <dgm:t>
        <a:bodyPr/>
        <a:lstStyle/>
        <a:p>
          <a:endParaRPr lang="en-US"/>
        </a:p>
      </dgm:t>
    </dgm:pt>
    <dgm:pt modelId="{9EE5A5D7-05C2-413D-8315-4DB8D0E619D4}" type="pres">
      <dgm:prSet presAssocID="{51A0D81A-6AC3-450D-95AD-6F8AC75EC650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EA76F01A-15DD-4FB0-AEFF-9ED9281BE306}" type="pres">
      <dgm:prSet presAssocID="{0B9132A0-9488-4F50-847A-ED3BFAF92C0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FE1BC-9224-44AB-9A95-37015DD303E5}" type="pres">
      <dgm:prSet presAssocID="{31AD2A02-6593-4404-9643-7FA04D821E4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D6C22141-7EC6-447C-AC49-93DDA2B1A23E}" type="pres">
      <dgm:prSet presAssocID="{C7B352A6-7E1F-4316-9336-7D16BD202DB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2C409-E63C-41E9-812D-D7EFEF07327C}" type="pres">
      <dgm:prSet presAssocID="{DC44CA73-FCE8-4D0C-82FB-1E31EC6CD70A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68D6506E-2468-4707-A067-3367F92068D0}" type="pres">
      <dgm:prSet presAssocID="{4C260F24-9C14-47E3-B516-8731684E571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9A0A7C-3B6B-43A3-9D9C-198B4F13A56B}" type="presOf" srcId="{F31E62C7-8FEA-44DB-9AB5-F68F0394C414}" destId="{785A7775-B372-4259-8197-51322E9545D2}" srcOrd="0" destOrd="0" presId="urn:microsoft.com/office/officeart/2005/8/layout/radial4"/>
    <dgm:cxn modelId="{F73EA940-9C89-4399-A28B-669A3DC41B5C}" type="presOf" srcId="{0B9132A0-9488-4F50-847A-ED3BFAF92C02}" destId="{EA76F01A-15DD-4FB0-AEFF-9ED9281BE306}" srcOrd="0" destOrd="0" presId="urn:microsoft.com/office/officeart/2005/8/layout/radial4"/>
    <dgm:cxn modelId="{E95C82B0-300F-4312-A8CC-8225560E0066}" type="presOf" srcId="{4C260F24-9C14-47E3-B516-8731684E5711}" destId="{68D6506E-2468-4707-A067-3367F92068D0}" srcOrd="0" destOrd="0" presId="urn:microsoft.com/office/officeart/2005/8/layout/radial4"/>
    <dgm:cxn modelId="{17B2269C-536E-4046-BA31-D3A27F6FDF47}" type="presOf" srcId="{94CD179B-A75C-43F4-A0F3-C4065CB67F42}" destId="{5030446B-B57A-4E3C-80B4-CE73F3ECF19C}" srcOrd="0" destOrd="0" presId="urn:microsoft.com/office/officeart/2005/8/layout/radial4"/>
    <dgm:cxn modelId="{F77CB399-C612-4CD5-BED8-265F3C444ED0}" type="presOf" srcId="{C7B352A6-7E1F-4316-9336-7D16BD202DB0}" destId="{D6C22141-7EC6-447C-AC49-93DDA2B1A23E}" srcOrd="0" destOrd="0" presId="urn:microsoft.com/office/officeart/2005/8/layout/radial4"/>
    <dgm:cxn modelId="{8B35FEF2-81F3-43E7-B1B6-CE44882DB3D1}" srcId="{94CD179B-A75C-43F4-A0F3-C4065CB67F42}" destId="{0B9132A0-9488-4F50-847A-ED3BFAF92C02}" srcOrd="0" destOrd="0" parTransId="{51A0D81A-6AC3-450D-95AD-6F8AC75EC650}" sibTransId="{6D3A482E-6730-4F30-B1A9-24CD07DE2170}"/>
    <dgm:cxn modelId="{CB408727-4775-4679-9966-8419904E1774}" type="presOf" srcId="{51A0D81A-6AC3-450D-95AD-6F8AC75EC650}" destId="{9EE5A5D7-05C2-413D-8315-4DB8D0E619D4}" srcOrd="0" destOrd="0" presId="urn:microsoft.com/office/officeart/2005/8/layout/radial4"/>
    <dgm:cxn modelId="{BEFAE48B-4A1F-4BC1-99FD-BC2A9E0BF9F7}" type="presOf" srcId="{31AD2A02-6593-4404-9643-7FA04D821E42}" destId="{935FE1BC-9224-44AB-9A95-37015DD303E5}" srcOrd="0" destOrd="0" presId="urn:microsoft.com/office/officeart/2005/8/layout/radial4"/>
    <dgm:cxn modelId="{BD99065F-AAFD-48AB-A3A9-D899C35E6158}" srcId="{94CD179B-A75C-43F4-A0F3-C4065CB67F42}" destId="{C7B352A6-7E1F-4316-9336-7D16BD202DB0}" srcOrd="1" destOrd="0" parTransId="{31AD2A02-6593-4404-9643-7FA04D821E42}" sibTransId="{CD5E92A1-3100-4789-96E8-BEF19C111288}"/>
    <dgm:cxn modelId="{E8E3B2BF-C927-4EAC-B22D-E6FD8DDE1EA5}" type="presOf" srcId="{DC44CA73-FCE8-4D0C-82FB-1E31EC6CD70A}" destId="{AE82C409-E63C-41E9-812D-D7EFEF07327C}" srcOrd="0" destOrd="0" presId="urn:microsoft.com/office/officeart/2005/8/layout/radial4"/>
    <dgm:cxn modelId="{D3033D88-5642-4191-94D0-04049DC4C9EF}" srcId="{94CD179B-A75C-43F4-A0F3-C4065CB67F42}" destId="{4C260F24-9C14-47E3-B516-8731684E5711}" srcOrd="2" destOrd="0" parTransId="{DC44CA73-FCE8-4D0C-82FB-1E31EC6CD70A}" sibTransId="{36BBB786-E9E0-4E2B-9118-60EA5E4FF1D8}"/>
    <dgm:cxn modelId="{C35BC061-679E-4AB2-9A22-D4905112E698}" srcId="{F31E62C7-8FEA-44DB-9AB5-F68F0394C414}" destId="{94CD179B-A75C-43F4-A0F3-C4065CB67F42}" srcOrd="0" destOrd="0" parTransId="{F9BCE3BC-B874-42AF-A52E-91922626489F}" sibTransId="{394DF7FE-126D-4A6E-865F-CA3807F7E021}"/>
    <dgm:cxn modelId="{E1200672-9DEB-4384-B809-B1E6FF727D89}" type="presParOf" srcId="{785A7775-B372-4259-8197-51322E9545D2}" destId="{5030446B-B57A-4E3C-80B4-CE73F3ECF19C}" srcOrd="0" destOrd="0" presId="urn:microsoft.com/office/officeart/2005/8/layout/radial4"/>
    <dgm:cxn modelId="{B27B2ADD-AB51-4309-8249-58DE3EAE3EF7}" type="presParOf" srcId="{785A7775-B372-4259-8197-51322E9545D2}" destId="{9EE5A5D7-05C2-413D-8315-4DB8D0E619D4}" srcOrd="1" destOrd="0" presId="urn:microsoft.com/office/officeart/2005/8/layout/radial4"/>
    <dgm:cxn modelId="{9A0EB1EC-2324-496B-8DD3-B7E3F048F0EA}" type="presParOf" srcId="{785A7775-B372-4259-8197-51322E9545D2}" destId="{EA76F01A-15DD-4FB0-AEFF-9ED9281BE306}" srcOrd="2" destOrd="0" presId="urn:microsoft.com/office/officeart/2005/8/layout/radial4"/>
    <dgm:cxn modelId="{F4662E61-8D59-4F10-9454-469B16794B85}" type="presParOf" srcId="{785A7775-B372-4259-8197-51322E9545D2}" destId="{935FE1BC-9224-44AB-9A95-37015DD303E5}" srcOrd="3" destOrd="0" presId="urn:microsoft.com/office/officeart/2005/8/layout/radial4"/>
    <dgm:cxn modelId="{43DD832D-521C-4B7C-8FD1-06CA66EF06A2}" type="presParOf" srcId="{785A7775-B372-4259-8197-51322E9545D2}" destId="{D6C22141-7EC6-447C-AC49-93DDA2B1A23E}" srcOrd="4" destOrd="0" presId="urn:microsoft.com/office/officeart/2005/8/layout/radial4"/>
    <dgm:cxn modelId="{407C168D-3F99-43A5-8F07-248229E2964C}" type="presParOf" srcId="{785A7775-B372-4259-8197-51322E9545D2}" destId="{AE82C409-E63C-41E9-812D-D7EFEF07327C}" srcOrd="5" destOrd="0" presId="urn:microsoft.com/office/officeart/2005/8/layout/radial4"/>
    <dgm:cxn modelId="{0240DCD6-B076-4175-A8F4-EB6800DDE0D8}" type="presParOf" srcId="{785A7775-B372-4259-8197-51322E9545D2}" destId="{68D6506E-2468-4707-A067-3367F92068D0}" srcOrd="6" destOrd="0" presId="urn:microsoft.com/office/officeart/2005/8/layout/radial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AC8EA8-8DD9-455B-9073-6373115A57D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C92175A5-06F1-4AA2-A551-C4D6EE6FED57}" type="pres">
      <dgm:prSet presAssocID="{D4AC8EA8-8DD9-455B-9073-6373115A57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E5DD3DD-799F-4400-A96A-7FBE098A2CA4}" type="presOf" srcId="{D4AC8EA8-8DD9-455B-9073-6373115A57D7}" destId="{C92175A5-06F1-4AA2-A551-C4D6EE6FED57}" srcOrd="0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10E815-DA9E-46A0-ABA5-21EEFF54063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42F3D2-E5E8-4CDB-82CC-549EC7C61464}">
      <dgm:prSet phldrT="[Text]"/>
      <dgm:spPr/>
      <dgm:t>
        <a:bodyPr/>
        <a:lstStyle/>
        <a:p>
          <a:r>
            <a:rPr lang="en-US" dirty="0" err="1" smtClean="0"/>
            <a:t>Geno</a:t>
          </a:r>
          <a:r>
            <a:rPr lang="en-US" dirty="0" smtClean="0"/>
            <a:t> type II vaccine</a:t>
          </a:r>
          <a:endParaRPr lang="en-US" dirty="0"/>
        </a:p>
      </dgm:t>
    </dgm:pt>
    <dgm:pt modelId="{1FDBA4BE-0A09-44C9-9196-DDCBAAC26F08}" type="parTrans" cxnId="{F0FD19BF-3819-47B2-9B45-70E8A3761729}">
      <dgm:prSet/>
      <dgm:spPr/>
      <dgm:t>
        <a:bodyPr/>
        <a:lstStyle/>
        <a:p>
          <a:endParaRPr lang="en-US"/>
        </a:p>
      </dgm:t>
    </dgm:pt>
    <dgm:pt modelId="{40FE9477-9E86-4A93-BD00-B4E0BDE231B4}" type="sibTrans" cxnId="{F0FD19BF-3819-47B2-9B45-70E8A3761729}">
      <dgm:prSet/>
      <dgm:spPr/>
      <dgm:t>
        <a:bodyPr/>
        <a:lstStyle/>
        <a:p>
          <a:endParaRPr lang="en-US"/>
        </a:p>
      </dgm:t>
    </dgm:pt>
    <dgm:pt modelId="{8018E0E8-8A31-48A4-BBE4-A468425E3DA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smtClean="0"/>
            <a:t>Birds with clinical signs like anorexia, greenish </a:t>
          </a:r>
          <a:r>
            <a:rPr lang="en-US" sz="2800" dirty="0" err="1" smtClean="0"/>
            <a:t>diarrhoea</a:t>
          </a:r>
          <a:endParaRPr lang="en-US" sz="2800" dirty="0"/>
        </a:p>
      </dgm:t>
    </dgm:pt>
    <dgm:pt modelId="{DBE7C05D-062F-4912-A2F2-BC00DBEBFA50}" type="parTrans" cxnId="{61184789-7886-4E51-886E-6EB54F9B1061}">
      <dgm:prSet/>
      <dgm:spPr/>
      <dgm:t>
        <a:bodyPr/>
        <a:lstStyle/>
        <a:p>
          <a:endParaRPr lang="en-US"/>
        </a:p>
      </dgm:t>
    </dgm:pt>
    <dgm:pt modelId="{8801BE49-545A-4C40-994A-779F45EBCDB1}" type="sibTrans" cxnId="{61184789-7886-4E51-886E-6EB54F9B1061}">
      <dgm:prSet/>
      <dgm:spPr/>
      <dgm:t>
        <a:bodyPr/>
        <a:lstStyle/>
        <a:p>
          <a:endParaRPr lang="en-US"/>
        </a:p>
      </dgm:t>
    </dgm:pt>
    <dgm:pt modelId="{463D9E1D-555C-414F-8917-8583541FBE94}">
      <dgm:prSet phldrT="[Text]"/>
      <dgm:spPr/>
      <dgm:t>
        <a:bodyPr/>
        <a:lstStyle/>
        <a:p>
          <a:r>
            <a:rPr lang="en-US" dirty="0" err="1" smtClean="0"/>
            <a:t>IgY</a:t>
          </a:r>
          <a:endParaRPr lang="en-US" dirty="0" smtClean="0"/>
        </a:p>
        <a:p>
          <a:r>
            <a:rPr lang="en-US" dirty="0" smtClean="0"/>
            <a:t>(1 </a:t>
          </a:r>
          <a:r>
            <a:rPr lang="en-US" dirty="0" err="1" smtClean="0"/>
            <a:t>lakh</a:t>
          </a:r>
          <a:r>
            <a:rPr lang="en-US" dirty="0" smtClean="0"/>
            <a:t> HI units)</a:t>
          </a:r>
          <a:endParaRPr lang="en-US" dirty="0"/>
        </a:p>
      </dgm:t>
    </dgm:pt>
    <dgm:pt modelId="{6B7E8B8E-8F19-4DEB-8573-78ADA4D2136E}" type="parTrans" cxnId="{501CE62A-943A-44A4-9740-622F02962D79}">
      <dgm:prSet/>
      <dgm:spPr/>
      <dgm:t>
        <a:bodyPr/>
        <a:lstStyle/>
        <a:p>
          <a:endParaRPr lang="en-US"/>
        </a:p>
      </dgm:t>
    </dgm:pt>
    <dgm:pt modelId="{D59EFAAB-3539-461E-90C7-B40A1E9BEFB3}" type="sibTrans" cxnId="{501CE62A-943A-44A4-9740-622F02962D79}">
      <dgm:prSet/>
      <dgm:spPr/>
      <dgm:t>
        <a:bodyPr/>
        <a:lstStyle/>
        <a:p>
          <a:endParaRPr lang="en-US"/>
        </a:p>
      </dgm:t>
    </dgm:pt>
    <dgm:pt modelId="{6839A77E-7E11-4533-B8E1-6134A3D85F46}">
      <dgm:prSet phldrT="[Text]" custT="1"/>
      <dgm:spPr/>
      <dgm:t>
        <a:bodyPr/>
        <a:lstStyle/>
        <a:p>
          <a:r>
            <a:rPr lang="en-US" sz="2800" dirty="0" err="1" smtClean="0"/>
            <a:t>Anorexia,greenish</a:t>
          </a:r>
          <a:r>
            <a:rPr lang="en-US" sz="2800" dirty="0" smtClean="0"/>
            <a:t> </a:t>
          </a:r>
          <a:r>
            <a:rPr lang="en-US" sz="2800" dirty="0" err="1" smtClean="0"/>
            <a:t>diarrhoea</a:t>
          </a:r>
          <a:r>
            <a:rPr lang="en-US" sz="2800" dirty="0" smtClean="0"/>
            <a:t> and </a:t>
          </a:r>
          <a:r>
            <a:rPr lang="en-US" sz="2800" dirty="0" err="1" smtClean="0"/>
            <a:t>torticolis</a:t>
          </a:r>
          <a:endParaRPr lang="en-US" sz="2800" dirty="0"/>
        </a:p>
      </dgm:t>
    </dgm:pt>
    <dgm:pt modelId="{0AB37092-EC7D-4564-B0BD-BF70EE225AD9}" type="parTrans" cxnId="{6F0AC5EE-6CF9-4D48-9BDE-DE5C88D98FBD}">
      <dgm:prSet/>
      <dgm:spPr/>
      <dgm:t>
        <a:bodyPr/>
        <a:lstStyle/>
        <a:p>
          <a:endParaRPr lang="en-US"/>
        </a:p>
      </dgm:t>
    </dgm:pt>
    <dgm:pt modelId="{9465DD75-9F12-4CF8-98B9-488843925B90}" type="sibTrans" cxnId="{6F0AC5EE-6CF9-4D48-9BDE-DE5C88D98FBD}">
      <dgm:prSet/>
      <dgm:spPr/>
      <dgm:t>
        <a:bodyPr/>
        <a:lstStyle/>
        <a:p>
          <a:endParaRPr lang="en-US"/>
        </a:p>
      </dgm:t>
    </dgm:pt>
    <dgm:pt modelId="{C6BE983F-9235-4707-9775-D6A323072DFD}">
      <dgm:prSet phldrT="[Text]" custT="1"/>
      <dgm:spPr/>
      <dgm:t>
        <a:bodyPr/>
        <a:lstStyle/>
        <a:p>
          <a:r>
            <a:rPr lang="en-US" sz="2800" dirty="0" smtClean="0"/>
            <a:t>25</a:t>
          </a:r>
          <a:endParaRPr lang="en-US" sz="2800" dirty="0"/>
        </a:p>
      </dgm:t>
    </dgm:pt>
    <dgm:pt modelId="{68969499-7D4B-4098-962E-E3AADC610006}" type="parTrans" cxnId="{72E12547-63C5-4D54-8721-3C62D06EAD23}">
      <dgm:prSet/>
      <dgm:spPr/>
      <dgm:t>
        <a:bodyPr/>
        <a:lstStyle/>
        <a:p>
          <a:endParaRPr lang="en-US"/>
        </a:p>
      </dgm:t>
    </dgm:pt>
    <dgm:pt modelId="{F81B12BC-5EBE-4019-BF8B-8B57723CBA63}" type="sibTrans" cxnId="{72E12547-63C5-4D54-8721-3C62D06EAD23}">
      <dgm:prSet/>
      <dgm:spPr/>
      <dgm:t>
        <a:bodyPr/>
        <a:lstStyle/>
        <a:p>
          <a:endParaRPr lang="en-US"/>
        </a:p>
      </dgm:t>
    </dgm:pt>
    <dgm:pt modelId="{95E6C492-0635-455A-9532-2E4F75EF5B1F}">
      <dgm:prSet phldrT="[Text]"/>
      <dgm:spPr/>
      <dgm:t>
        <a:bodyPr/>
        <a:lstStyle/>
        <a:p>
          <a:r>
            <a:rPr lang="en-US" dirty="0" err="1" smtClean="0"/>
            <a:t>IgY</a:t>
          </a:r>
          <a:endParaRPr lang="en-US" dirty="0" smtClean="0"/>
        </a:p>
        <a:p>
          <a:r>
            <a:rPr lang="en-US" dirty="0" smtClean="0"/>
            <a:t>(&gt; 5 </a:t>
          </a:r>
          <a:r>
            <a:rPr lang="en-US" dirty="0" err="1" smtClean="0"/>
            <a:t>Lakh</a:t>
          </a:r>
          <a:r>
            <a:rPr lang="en-US" dirty="0" smtClean="0"/>
            <a:t> HI units)</a:t>
          </a:r>
          <a:endParaRPr lang="en-US" dirty="0"/>
        </a:p>
      </dgm:t>
    </dgm:pt>
    <dgm:pt modelId="{EB31F6F4-AB09-4286-AEBA-8CFB8B86E42C}" type="parTrans" cxnId="{A5E72600-551B-4DD1-99EF-C75B60B62F24}">
      <dgm:prSet/>
      <dgm:spPr/>
      <dgm:t>
        <a:bodyPr/>
        <a:lstStyle/>
        <a:p>
          <a:endParaRPr lang="en-US"/>
        </a:p>
      </dgm:t>
    </dgm:pt>
    <dgm:pt modelId="{F174166B-6FC6-4962-A7C4-04A1E0B8BFCA}" type="sibTrans" cxnId="{A5E72600-551B-4DD1-99EF-C75B60B62F24}">
      <dgm:prSet/>
      <dgm:spPr/>
      <dgm:t>
        <a:bodyPr/>
        <a:lstStyle/>
        <a:p>
          <a:endParaRPr lang="en-US"/>
        </a:p>
      </dgm:t>
    </dgm:pt>
    <dgm:pt modelId="{CFE77883-741E-4785-A1D4-DC2B55AAA4D1}">
      <dgm:prSet phldrT="[Text]" custT="1"/>
      <dgm:spPr/>
      <dgm:t>
        <a:bodyPr/>
        <a:lstStyle/>
        <a:p>
          <a:r>
            <a:rPr lang="en-US" sz="2800" dirty="0" err="1" smtClean="0"/>
            <a:t>Anorexia,greenish</a:t>
          </a:r>
          <a:r>
            <a:rPr lang="en-US" sz="2800" dirty="0" smtClean="0"/>
            <a:t> </a:t>
          </a:r>
          <a:r>
            <a:rPr lang="en-US" sz="2800" dirty="0" err="1" smtClean="0"/>
            <a:t>diarrhoea</a:t>
          </a:r>
          <a:r>
            <a:rPr lang="en-US" sz="2800" dirty="0" smtClean="0"/>
            <a:t> and </a:t>
          </a:r>
          <a:r>
            <a:rPr lang="en-US" sz="2800" dirty="0" err="1" smtClean="0"/>
            <a:t>torticolis</a:t>
          </a:r>
          <a:endParaRPr lang="en-US" sz="2800" dirty="0"/>
        </a:p>
      </dgm:t>
    </dgm:pt>
    <dgm:pt modelId="{18BA8A1C-52EF-4ED0-81E0-1F76941C2286}" type="parTrans" cxnId="{49CE044B-C184-4E83-A42B-7785B73B9512}">
      <dgm:prSet/>
      <dgm:spPr/>
      <dgm:t>
        <a:bodyPr/>
        <a:lstStyle/>
        <a:p>
          <a:endParaRPr lang="en-US"/>
        </a:p>
      </dgm:t>
    </dgm:pt>
    <dgm:pt modelId="{4AED66FF-2DE7-4F7D-B737-1C154090D253}" type="sibTrans" cxnId="{49CE044B-C184-4E83-A42B-7785B73B9512}">
      <dgm:prSet/>
      <dgm:spPr/>
      <dgm:t>
        <a:bodyPr/>
        <a:lstStyle/>
        <a:p>
          <a:endParaRPr lang="en-US"/>
        </a:p>
      </dgm:t>
    </dgm:pt>
    <dgm:pt modelId="{B7E7F3D4-0FFF-45FB-B14E-56CF0B52302B}">
      <dgm:prSet phldrT="[Text]" custT="1"/>
      <dgm:spPr/>
      <dgm:t>
        <a:bodyPr/>
        <a:lstStyle/>
        <a:p>
          <a:r>
            <a:rPr lang="en-US" sz="2800" dirty="0" smtClean="0"/>
            <a:t>25</a:t>
          </a:r>
          <a:endParaRPr lang="en-US" sz="2800" dirty="0"/>
        </a:p>
      </dgm:t>
    </dgm:pt>
    <dgm:pt modelId="{92D86771-0D84-4EA2-8F93-47A779E615CF}" type="parTrans" cxnId="{6E9FF893-EC59-459F-9BD2-74EE87FA6B22}">
      <dgm:prSet/>
      <dgm:spPr/>
      <dgm:t>
        <a:bodyPr/>
        <a:lstStyle/>
        <a:p>
          <a:endParaRPr lang="en-US"/>
        </a:p>
      </dgm:t>
    </dgm:pt>
    <dgm:pt modelId="{8F8AD3B9-AD3F-4334-8C27-AE1162B49016}" type="sibTrans" cxnId="{6E9FF893-EC59-459F-9BD2-74EE87FA6B22}">
      <dgm:prSet/>
      <dgm:spPr/>
      <dgm:t>
        <a:bodyPr/>
        <a:lstStyle/>
        <a:p>
          <a:endParaRPr lang="en-US"/>
        </a:p>
      </dgm:t>
    </dgm:pt>
    <dgm:pt modelId="{F1DE8663-7CCB-454E-9379-884033FA3FA9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smtClean="0"/>
            <a:t> 900</a:t>
          </a:r>
          <a:endParaRPr lang="en-US" sz="2800" dirty="0"/>
        </a:p>
      </dgm:t>
    </dgm:pt>
    <dgm:pt modelId="{A304F671-8094-4131-A19F-424EC188D8BD}" type="parTrans" cxnId="{9C8E1D18-C85E-4ECB-8A4C-9B6D8E28E71A}">
      <dgm:prSet/>
      <dgm:spPr/>
    </dgm:pt>
    <dgm:pt modelId="{E7DD3791-E809-4C5F-85CA-C4A27AF2FEE9}" type="sibTrans" cxnId="{9C8E1D18-C85E-4ECB-8A4C-9B6D8E28E71A}">
      <dgm:prSet/>
      <dgm:spPr/>
    </dgm:pt>
    <dgm:pt modelId="{3A06E14A-DC0D-4753-98A8-5CEDEBC5E04C}" type="pres">
      <dgm:prSet presAssocID="{C710E815-DA9E-46A0-ABA5-21EEFF5406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D0B888-9643-4520-A26E-E1B4E227A78E}" type="pres">
      <dgm:prSet presAssocID="{DB42F3D2-E5E8-4CDB-82CC-549EC7C61464}" presName="linNode" presStyleCnt="0"/>
      <dgm:spPr/>
    </dgm:pt>
    <dgm:pt modelId="{35A22322-F850-4798-995D-732E9F8CF772}" type="pres">
      <dgm:prSet presAssocID="{DB42F3D2-E5E8-4CDB-82CC-549EC7C6146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BE192-D60A-4A07-8727-03A267F1A1F0}" type="pres">
      <dgm:prSet presAssocID="{DB42F3D2-E5E8-4CDB-82CC-549EC7C6146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2C81E-C7E8-45FD-8681-22B9289F7F48}" type="pres">
      <dgm:prSet presAssocID="{40FE9477-9E86-4A93-BD00-B4E0BDE231B4}" presName="sp" presStyleCnt="0"/>
      <dgm:spPr/>
    </dgm:pt>
    <dgm:pt modelId="{6306663D-07B1-437F-9171-D2AFDD6CE5FB}" type="pres">
      <dgm:prSet presAssocID="{463D9E1D-555C-414F-8917-8583541FBE94}" presName="linNode" presStyleCnt="0"/>
      <dgm:spPr/>
    </dgm:pt>
    <dgm:pt modelId="{6EDFCECF-5C93-470E-8B98-C98C996A301F}" type="pres">
      <dgm:prSet presAssocID="{463D9E1D-555C-414F-8917-8583541FBE9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83649-17DD-4759-A4C3-FAEEB9655763}" type="pres">
      <dgm:prSet presAssocID="{463D9E1D-555C-414F-8917-8583541FBE9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BB3C2-6655-4FA0-B24B-442CDDE5AA41}" type="pres">
      <dgm:prSet presAssocID="{D59EFAAB-3539-461E-90C7-B40A1E9BEFB3}" presName="sp" presStyleCnt="0"/>
      <dgm:spPr/>
    </dgm:pt>
    <dgm:pt modelId="{0BC1DE39-0A73-4F6C-8B9A-5C17320CA9C3}" type="pres">
      <dgm:prSet presAssocID="{95E6C492-0635-455A-9532-2E4F75EF5B1F}" presName="linNode" presStyleCnt="0"/>
      <dgm:spPr/>
    </dgm:pt>
    <dgm:pt modelId="{4255B363-F123-4584-AB14-105E3F500F6D}" type="pres">
      <dgm:prSet presAssocID="{95E6C492-0635-455A-9532-2E4F75EF5B1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C2342-22D8-437F-8209-278C79D37D7A}" type="pres">
      <dgm:prSet presAssocID="{95E6C492-0635-455A-9532-2E4F75EF5B1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E12547-63C5-4D54-8721-3C62D06EAD23}" srcId="{463D9E1D-555C-414F-8917-8583541FBE94}" destId="{C6BE983F-9235-4707-9775-D6A323072DFD}" srcOrd="1" destOrd="0" parTransId="{68969499-7D4B-4098-962E-E3AADC610006}" sibTransId="{F81B12BC-5EBE-4019-BF8B-8B57723CBA63}"/>
    <dgm:cxn modelId="{61184789-7886-4E51-886E-6EB54F9B1061}" srcId="{DB42F3D2-E5E8-4CDB-82CC-549EC7C61464}" destId="{8018E0E8-8A31-48A4-BBE4-A468425E3DA3}" srcOrd="0" destOrd="0" parTransId="{DBE7C05D-062F-4912-A2F2-BC00DBEBFA50}" sibTransId="{8801BE49-545A-4C40-994A-779F45EBCDB1}"/>
    <dgm:cxn modelId="{A5E72600-551B-4DD1-99EF-C75B60B62F24}" srcId="{C710E815-DA9E-46A0-ABA5-21EEFF540633}" destId="{95E6C492-0635-455A-9532-2E4F75EF5B1F}" srcOrd="2" destOrd="0" parTransId="{EB31F6F4-AB09-4286-AEBA-8CFB8B86E42C}" sibTransId="{F174166B-6FC6-4962-A7C4-04A1E0B8BFCA}"/>
    <dgm:cxn modelId="{961906B1-F6F2-4C4F-80F5-045E67B10AB8}" type="presOf" srcId="{B7E7F3D4-0FFF-45FB-B14E-56CF0B52302B}" destId="{29CC2342-22D8-437F-8209-278C79D37D7A}" srcOrd="0" destOrd="1" presId="urn:microsoft.com/office/officeart/2005/8/layout/vList5"/>
    <dgm:cxn modelId="{79BBCD28-8779-4647-B891-EBEA84EB4244}" type="presOf" srcId="{CFE77883-741E-4785-A1D4-DC2B55AAA4D1}" destId="{29CC2342-22D8-437F-8209-278C79D37D7A}" srcOrd="0" destOrd="0" presId="urn:microsoft.com/office/officeart/2005/8/layout/vList5"/>
    <dgm:cxn modelId="{2492D5D5-2784-45F0-9D1D-36C803729CC2}" type="presOf" srcId="{C6BE983F-9235-4707-9775-D6A323072DFD}" destId="{3D883649-17DD-4759-A4C3-FAEEB9655763}" srcOrd="0" destOrd="1" presId="urn:microsoft.com/office/officeart/2005/8/layout/vList5"/>
    <dgm:cxn modelId="{184FDFA3-57AB-4B3B-B346-FDF188EE4983}" type="presOf" srcId="{463D9E1D-555C-414F-8917-8583541FBE94}" destId="{6EDFCECF-5C93-470E-8B98-C98C996A301F}" srcOrd="0" destOrd="0" presId="urn:microsoft.com/office/officeart/2005/8/layout/vList5"/>
    <dgm:cxn modelId="{F0FD19BF-3819-47B2-9B45-70E8A3761729}" srcId="{C710E815-DA9E-46A0-ABA5-21EEFF540633}" destId="{DB42F3D2-E5E8-4CDB-82CC-549EC7C61464}" srcOrd="0" destOrd="0" parTransId="{1FDBA4BE-0A09-44C9-9196-DDCBAAC26F08}" sibTransId="{40FE9477-9E86-4A93-BD00-B4E0BDE231B4}"/>
    <dgm:cxn modelId="{F1FB36A7-454C-4539-A8DF-3870F0B125B0}" type="presOf" srcId="{95E6C492-0635-455A-9532-2E4F75EF5B1F}" destId="{4255B363-F123-4584-AB14-105E3F500F6D}" srcOrd="0" destOrd="0" presId="urn:microsoft.com/office/officeart/2005/8/layout/vList5"/>
    <dgm:cxn modelId="{6F0AC5EE-6CF9-4D48-9BDE-DE5C88D98FBD}" srcId="{463D9E1D-555C-414F-8917-8583541FBE94}" destId="{6839A77E-7E11-4533-B8E1-6134A3D85F46}" srcOrd="0" destOrd="0" parTransId="{0AB37092-EC7D-4564-B0BD-BF70EE225AD9}" sibTransId="{9465DD75-9F12-4CF8-98B9-488843925B90}"/>
    <dgm:cxn modelId="{501CE62A-943A-44A4-9740-622F02962D79}" srcId="{C710E815-DA9E-46A0-ABA5-21EEFF540633}" destId="{463D9E1D-555C-414F-8917-8583541FBE94}" srcOrd="1" destOrd="0" parTransId="{6B7E8B8E-8F19-4DEB-8573-78ADA4D2136E}" sibTransId="{D59EFAAB-3539-461E-90C7-B40A1E9BEFB3}"/>
    <dgm:cxn modelId="{6D702F3E-E481-4C50-B1F4-D906F32699A3}" type="presOf" srcId="{6839A77E-7E11-4533-B8E1-6134A3D85F46}" destId="{3D883649-17DD-4759-A4C3-FAEEB9655763}" srcOrd="0" destOrd="0" presId="urn:microsoft.com/office/officeart/2005/8/layout/vList5"/>
    <dgm:cxn modelId="{ADB9A4F5-2DD1-4A88-A0B0-455439A08CF3}" type="presOf" srcId="{C710E815-DA9E-46A0-ABA5-21EEFF540633}" destId="{3A06E14A-DC0D-4753-98A8-5CEDEBC5E04C}" srcOrd="0" destOrd="0" presId="urn:microsoft.com/office/officeart/2005/8/layout/vList5"/>
    <dgm:cxn modelId="{49CE044B-C184-4E83-A42B-7785B73B9512}" srcId="{95E6C492-0635-455A-9532-2E4F75EF5B1F}" destId="{CFE77883-741E-4785-A1D4-DC2B55AAA4D1}" srcOrd="0" destOrd="0" parTransId="{18BA8A1C-52EF-4ED0-81E0-1F76941C2286}" sibTransId="{4AED66FF-2DE7-4F7D-B737-1C154090D253}"/>
    <dgm:cxn modelId="{6E9FF893-EC59-459F-9BD2-74EE87FA6B22}" srcId="{95E6C492-0635-455A-9532-2E4F75EF5B1F}" destId="{B7E7F3D4-0FFF-45FB-B14E-56CF0B52302B}" srcOrd="1" destOrd="0" parTransId="{92D86771-0D84-4EA2-8F93-47A779E615CF}" sibTransId="{8F8AD3B9-AD3F-4334-8C27-AE1162B49016}"/>
    <dgm:cxn modelId="{9C8E1D18-C85E-4ECB-8A4C-9B6D8E28E71A}" srcId="{DB42F3D2-E5E8-4CDB-82CC-549EC7C61464}" destId="{F1DE8663-7CCB-454E-9379-884033FA3FA9}" srcOrd="1" destOrd="0" parTransId="{A304F671-8094-4131-A19F-424EC188D8BD}" sibTransId="{E7DD3791-E809-4C5F-85CA-C4A27AF2FEE9}"/>
    <dgm:cxn modelId="{A688115D-40D5-43BE-92D1-12210DA834E0}" type="presOf" srcId="{8018E0E8-8A31-48A4-BBE4-A468425E3DA3}" destId="{47DBE192-D60A-4A07-8727-03A267F1A1F0}" srcOrd="0" destOrd="0" presId="urn:microsoft.com/office/officeart/2005/8/layout/vList5"/>
    <dgm:cxn modelId="{F147E1C6-1E89-44DE-90F7-2863C3547967}" type="presOf" srcId="{F1DE8663-7CCB-454E-9379-884033FA3FA9}" destId="{47DBE192-D60A-4A07-8727-03A267F1A1F0}" srcOrd="0" destOrd="1" presId="urn:microsoft.com/office/officeart/2005/8/layout/vList5"/>
    <dgm:cxn modelId="{DE297F8A-1E50-478D-BA3E-E99B28A47556}" type="presOf" srcId="{DB42F3D2-E5E8-4CDB-82CC-549EC7C61464}" destId="{35A22322-F850-4798-995D-732E9F8CF772}" srcOrd="0" destOrd="0" presId="urn:microsoft.com/office/officeart/2005/8/layout/vList5"/>
    <dgm:cxn modelId="{459AD55C-FE03-4F3F-8E28-F1318C734D2C}" type="presParOf" srcId="{3A06E14A-DC0D-4753-98A8-5CEDEBC5E04C}" destId="{55D0B888-9643-4520-A26E-E1B4E227A78E}" srcOrd="0" destOrd="0" presId="urn:microsoft.com/office/officeart/2005/8/layout/vList5"/>
    <dgm:cxn modelId="{D924A0E8-2466-490E-A25A-8189A7DFF832}" type="presParOf" srcId="{55D0B888-9643-4520-A26E-E1B4E227A78E}" destId="{35A22322-F850-4798-995D-732E9F8CF772}" srcOrd="0" destOrd="0" presId="urn:microsoft.com/office/officeart/2005/8/layout/vList5"/>
    <dgm:cxn modelId="{56A7EF53-0449-4EE0-8516-9B840BA1AE61}" type="presParOf" srcId="{55D0B888-9643-4520-A26E-E1B4E227A78E}" destId="{47DBE192-D60A-4A07-8727-03A267F1A1F0}" srcOrd="1" destOrd="0" presId="urn:microsoft.com/office/officeart/2005/8/layout/vList5"/>
    <dgm:cxn modelId="{D63DBA53-612E-4038-B405-D86E9E823FEE}" type="presParOf" srcId="{3A06E14A-DC0D-4753-98A8-5CEDEBC5E04C}" destId="{4662C81E-C7E8-45FD-8681-22B9289F7F48}" srcOrd="1" destOrd="0" presId="urn:microsoft.com/office/officeart/2005/8/layout/vList5"/>
    <dgm:cxn modelId="{15F8DF01-1AF1-47ED-A04C-79ADC6E5C5FF}" type="presParOf" srcId="{3A06E14A-DC0D-4753-98A8-5CEDEBC5E04C}" destId="{6306663D-07B1-437F-9171-D2AFDD6CE5FB}" srcOrd="2" destOrd="0" presId="urn:microsoft.com/office/officeart/2005/8/layout/vList5"/>
    <dgm:cxn modelId="{CD817075-9519-47C7-891B-36DA9280029D}" type="presParOf" srcId="{6306663D-07B1-437F-9171-D2AFDD6CE5FB}" destId="{6EDFCECF-5C93-470E-8B98-C98C996A301F}" srcOrd="0" destOrd="0" presId="urn:microsoft.com/office/officeart/2005/8/layout/vList5"/>
    <dgm:cxn modelId="{844DF355-8579-40B0-983B-36D6B0EEC285}" type="presParOf" srcId="{6306663D-07B1-437F-9171-D2AFDD6CE5FB}" destId="{3D883649-17DD-4759-A4C3-FAEEB9655763}" srcOrd="1" destOrd="0" presId="urn:microsoft.com/office/officeart/2005/8/layout/vList5"/>
    <dgm:cxn modelId="{1D17A096-1954-4914-B27E-7DABE7C4BBD9}" type="presParOf" srcId="{3A06E14A-DC0D-4753-98A8-5CEDEBC5E04C}" destId="{BC7BB3C2-6655-4FA0-B24B-442CDDE5AA41}" srcOrd="3" destOrd="0" presId="urn:microsoft.com/office/officeart/2005/8/layout/vList5"/>
    <dgm:cxn modelId="{A2408CCC-2151-4F19-84B0-E1B624AF846E}" type="presParOf" srcId="{3A06E14A-DC0D-4753-98A8-5CEDEBC5E04C}" destId="{0BC1DE39-0A73-4F6C-8B9A-5C17320CA9C3}" srcOrd="4" destOrd="0" presId="urn:microsoft.com/office/officeart/2005/8/layout/vList5"/>
    <dgm:cxn modelId="{B4F896C7-7C57-41D1-B53B-86764B17024C}" type="presParOf" srcId="{0BC1DE39-0A73-4F6C-8B9A-5C17320CA9C3}" destId="{4255B363-F123-4584-AB14-105E3F500F6D}" srcOrd="0" destOrd="0" presId="urn:microsoft.com/office/officeart/2005/8/layout/vList5"/>
    <dgm:cxn modelId="{FD4727CF-F134-4CFD-8C40-781DA28CDF3D}" type="presParOf" srcId="{0BC1DE39-0A73-4F6C-8B9A-5C17320CA9C3}" destId="{29CC2342-22D8-437F-8209-278C79D37D7A}" srcOrd="1" destOrd="0" presId="urn:microsoft.com/office/officeart/2005/8/layout/vList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C67140-443D-45A8-9E86-3145A175DD5E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DF1BEE-DFDD-4770-8022-1704F32511A7}">
      <dgm:prSet phldrT="[Text]"/>
      <dgm:spPr/>
      <dgm:t>
        <a:bodyPr/>
        <a:lstStyle/>
        <a:p>
          <a:r>
            <a:rPr lang="en-US" dirty="0" smtClean="0"/>
            <a:t>ND clone</a:t>
          </a:r>
          <a:endParaRPr lang="en-US" dirty="0"/>
        </a:p>
      </dgm:t>
    </dgm:pt>
    <dgm:pt modelId="{D5425A6D-D1E1-4ED9-B082-59EF44396444}" type="parTrans" cxnId="{EFA50A88-04E5-4C97-8E18-DC526DD9F1EC}">
      <dgm:prSet/>
      <dgm:spPr/>
      <dgm:t>
        <a:bodyPr/>
        <a:lstStyle/>
        <a:p>
          <a:endParaRPr lang="en-US"/>
        </a:p>
      </dgm:t>
    </dgm:pt>
    <dgm:pt modelId="{6BF50040-447D-4050-A957-67A6723EC965}" type="sibTrans" cxnId="{EFA50A88-04E5-4C97-8E18-DC526DD9F1EC}">
      <dgm:prSet/>
      <dgm:spPr/>
      <dgm:t>
        <a:bodyPr/>
        <a:lstStyle/>
        <a:p>
          <a:endParaRPr lang="en-US"/>
        </a:p>
      </dgm:t>
    </dgm:pt>
    <dgm:pt modelId="{B4474B4E-F918-44E4-A7B2-E0826C562BDB}">
      <dgm:prSet phldrT="[Text]"/>
      <dgm:spPr/>
      <dgm:t>
        <a:bodyPr/>
        <a:lstStyle/>
        <a:p>
          <a:r>
            <a:rPr lang="en-US" dirty="0" smtClean="0"/>
            <a:t>50</a:t>
          </a:r>
          <a:endParaRPr lang="en-US" dirty="0"/>
        </a:p>
      </dgm:t>
    </dgm:pt>
    <dgm:pt modelId="{839E5E81-745D-4E35-A9B1-59DE4F1DDD84}" type="parTrans" cxnId="{13022BCF-C603-4BAC-A593-0D87A0722AC9}">
      <dgm:prSet/>
      <dgm:spPr/>
      <dgm:t>
        <a:bodyPr/>
        <a:lstStyle/>
        <a:p>
          <a:endParaRPr lang="en-US"/>
        </a:p>
      </dgm:t>
    </dgm:pt>
    <dgm:pt modelId="{B9110102-D354-42A1-B6A8-6949F9FA8220}" type="sibTrans" cxnId="{13022BCF-C603-4BAC-A593-0D87A0722AC9}">
      <dgm:prSet/>
      <dgm:spPr/>
      <dgm:t>
        <a:bodyPr/>
        <a:lstStyle/>
        <a:p>
          <a:endParaRPr lang="en-US"/>
        </a:p>
      </dgm:t>
    </dgm:pt>
    <dgm:pt modelId="{9A44BE01-6990-433F-AC73-2FBB4F699DE2}">
      <dgm:prSet phldrT="[Text]"/>
      <dgm:spPr/>
      <dgm:t>
        <a:bodyPr/>
        <a:lstStyle/>
        <a:p>
          <a:r>
            <a:rPr lang="en-US" dirty="0" smtClean="0"/>
            <a:t>50</a:t>
          </a:r>
        </a:p>
        <a:p>
          <a:r>
            <a:rPr lang="en-US" dirty="0" smtClean="0"/>
            <a:t>(100%)</a:t>
          </a:r>
          <a:endParaRPr lang="en-US" dirty="0"/>
        </a:p>
      </dgm:t>
    </dgm:pt>
    <dgm:pt modelId="{09446435-513B-450A-BAA8-E0F6905E8F9C}" type="parTrans" cxnId="{73E2CF8A-E467-4429-AF9A-5779AEA75670}">
      <dgm:prSet/>
      <dgm:spPr/>
      <dgm:t>
        <a:bodyPr/>
        <a:lstStyle/>
        <a:p>
          <a:endParaRPr lang="en-US"/>
        </a:p>
      </dgm:t>
    </dgm:pt>
    <dgm:pt modelId="{C4A6CB2B-460B-4593-A9B7-83B295BDF061}" type="sibTrans" cxnId="{73E2CF8A-E467-4429-AF9A-5779AEA75670}">
      <dgm:prSet/>
      <dgm:spPr/>
      <dgm:t>
        <a:bodyPr/>
        <a:lstStyle/>
        <a:p>
          <a:endParaRPr lang="en-US"/>
        </a:p>
      </dgm:t>
    </dgm:pt>
    <dgm:pt modelId="{52CF06AA-97BA-4AD2-B04D-70179AE5830F}">
      <dgm:prSet phldrT="[Text]"/>
      <dgm:spPr/>
      <dgm:t>
        <a:bodyPr/>
        <a:lstStyle/>
        <a:p>
          <a:r>
            <a:rPr lang="en-US" dirty="0" err="1" smtClean="0"/>
            <a:t>IgY</a:t>
          </a:r>
          <a:endParaRPr lang="en-US" dirty="0" smtClean="0"/>
        </a:p>
        <a:p>
          <a:r>
            <a:rPr lang="en-US" dirty="0" smtClean="0"/>
            <a:t>(1 </a:t>
          </a:r>
          <a:r>
            <a:rPr lang="en-US" dirty="0" err="1" smtClean="0"/>
            <a:t>lakh</a:t>
          </a:r>
          <a:r>
            <a:rPr lang="en-US" dirty="0" smtClean="0"/>
            <a:t> HI unit)</a:t>
          </a:r>
          <a:endParaRPr lang="en-US" dirty="0"/>
        </a:p>
      </dgm:t>
    </dgm:pt>
    <dgm:pt modelId="{BB11BFC8-63C8-44AB-B393-B77A6E780169}" type="parTrans" cxnId="{C9B2FDBC-1713-4A9F-B1A7-1902A2111ACA}">
      <dgm:prSet/>
      <dgm:spPr/>
      <dgm:t>
        <a:bodyPr/>
        <a:lstStyle/>
        <a:p>
          <a:endParaRPr lang="en-US"/>
        </a:p>
      </dgm:t>
    </dgm:pt>
    <dgm:pt modelId="{1791C15D-9F65-4CB2-AC97-C739F5BA281E}" type="sibTrans" cxnId="{C9B2FDBC-1713-4A9F-B1A7-1902A2111ACA}">
      <dgm:prSet/>
      <dgm:spPr/>
      <dgm:t>
        <a:bodyPr/>
        <a:lstStyle/>
        <a:p>
          <a:endParaRPr lang="en-US"/>
        </a:p>
      </dgm:t>
    </dgm:pt>
    <dgm:pt modelId="{B061FA6D-8F66-4D66-92D5-E69881F3984B}">
      <dgm:prSet phldrT="[Text]"/>
      <dgm:spPr/>
      <dgm:t>
        <a:bodyPr/>
        <a:lstStyle/>
        <a:p>
          <a:r>
            <a:rPr lang="en-US" dirty="0" smtClean="0"/>
            <a:t>25</a:t>
          </a:r>
          <a:endParaRPr lang="en-US" dirty="0"/>
        </a:p>
      </dgm:t>
    </dgm:pt>
    <dgm:pt modelId="{5103C069-8CE7-498E-90CB-0299874913C6}" type="parTrans" cxnId="{6841A89F-6C75-4DAE-80A0-D8621DF47F1C}">
      <dgm:prSet/>
      <dgm:spPr/>
      <dgm:t>
        <a:bodyPr/>
        <a:lstStyle/>
        <a:p>
          <a:endParaRPr lang="en-US"/>
        </a:p>
      </dgm:t>
    </dgm:pt>
    <dgm:pt modelId="{CAE7D98C-2374-404C-A565-D1020DA23BA3}" type="sibTrans" cxnId="{6841A89F-6C75-4DAE-80A0-D8621DF47F1C}">
      <dgm:prSet/>
      <dgm:spPr/>
      <dgm:t>
        <a:bodyPr/>
        <a:lstStyle/>
        <a:p>
          <a:endParaRPr lang="en-US"/>
        </a:p>
      </dgm:t>
    </dgm:pt>
    <dgm:pt modelId="{626A7BD0-6909-4C46-9482-8DBFF5A216D0}">
      <dgm:prSet phldrT="[Text]"/>
      <dgm:spPr/>
      <dgm:t>
        <a:bodyPr/>
        <a:lstStyle/>
        <a:p>
          <a:r>
            <a:rPr lang="en-US" dirty="0" smtClean="0"/>
            <a:t>18</a:t>
          </a:r>
        </a:p>
        <a:p>
          <a:r>
            <a:rPr lang="en-US" dirty="0" smtClean="0"/>
            <a:t>(72%)</a:t>
          </a:r>
          <a:endParaRPr lang="en-US" dirty="0"/>
        </a:p>
      </dgm:t>
    </dgm:pt>
    <dgm:pt modelId="{AFB92891-B8F9-464C-B925-AEBCCAE30213}" type="parTrans" cxnId="{FBE6FBA5-A39E-4E19-BA45-23A5C182726E}">
      <dgm:prSet/>
      <dgm:spPr/>
      <dgm:t>
        <a:bodyPr/>
        <a:lstStyle/>
        <a:p>
          <a:endParaRPr lang="en-US"/>
        </a:p>
      </dgm:t>
    </dgm:pt>
    <dgm:pt modelId="{4080A4BE-7CDE-4B3B-B6C2-E80A40EB5139}" type="sibTrans" cxnId="{FBE6FBA5-A39E-4E19-BA45-23A5C182726E}">
      <dgm:prSet/>
      <dgm:spPr/>
      <dgm:t>
        <a:bodyPr/>
        <a:lstStyle/>
        <a:p>
          <a:endParaRPr lang="en-US"/>
        </a:p>
      </dgm:t>
    </dgm:pt>
    <dgm:pt modelId="{B2DFE47E-7058-47EC-9A85-8AE0B81CA925}">
      <dgm:prSet phldrT="[Text]"/>
      <dgm:spPr/>
      <dgm:t>
        <a:bodyPr/>
        <a:lstStyle/>
        <a:p>
          <a:r>
            <a:rPr lang="en-US" dirty="0" err="1" smtClean="0"/>
            <a:t>IgY</a:t>
          </a:r>
          <a:endParaRPr lang="en-US" dirty="0" smtClean="0"/>
        </a:p>
        <a:p>
          <a:r>
            <a:rPr lang="en-US" dirty="0" smtClean="0"/>
            <a:t>(5 </a:t>
          </a:r>
          <a:r>
            <a:rPr lang="en-US" dirty="0" err="1" smtClean="0"/>
            <a:t>Lakh</a:t>
          </a:r>
          <a:r>
            <a:rPr lang="en-US" dirty="0" smtClean="0"/>
            <a:t> HI unit)</a:t>
          </a:r>
          <a:endParaRPr lang="en-US" dirty="0"/>
        </a:p>
      </dgm:t>
    </dgm:pt>
    <dgm:pt modelId="{BA9C9795-F85A-42A8-BE77-BA7A3B1CEB07}" type="parTrans" cxnId="{54190222-11D9-4D01-8FBC-C617953F6557}">
      <dgm:prSet/>
      <dgm:spPr/>
      <dgm:t>
        <a:bodyPr/>
        <a:lstStyle/>
        <a:p>
          <a:endParaRPr lang="en-US"/>
        </a:p>
      </dgm:t>
    </dgm:pt>
    <dgm:pt modelId="{C9177DAA-4502-4524-914C-B0134752428D}" type="sibTrans" cxnId="{54190222-11D9-4D01-8FBC-C617953F6557}">
      <dgm:prSet/>
      <dgm:spPr/>
      <dgm:t>
        <a:bodyPr/>
        <a:lstStyle/>
        <a:p>
          <a:endParaRPr lang="en-US"/>
        </a:p>
      </dgm:t>
    </dgm:pt>
    <dgm:pt modelId="{A5130CE8-D61C-4DBA-8F9D-326C85CC5466}">
      <dgm:prSet phldrT="[Text]"/>
      <dgm:spPr/>
      <dgm:t>
        <a:bodyPr/>
        <a:lstStyle/>
        <a:p>
          <a:r>
            <a:rPr lang="en-US" dirty="0" smtClean="0"/>
            <a:t>25</a:t>
          </a:r>
          <a:endParaRPr lang="en-US" dirty="0"/>
        </a:p>
      </dgm:t>
    </dgm:pt>
    <dgm:pt modelId="{A804E26D-7FA6-4BCC-BC53-B5A96F5F9447}" type="parTrans" cxnId="{2D289CD5-031F-4928-B042-16FC71CA4FC9}">
      <dgm:prSet/>
      <dgm:spPr/>
      <dgm:t>
        <a:bodyPr/>
        <a:lstStyle/>
        <a:p>
          <a:endParaRPr lang="en-US"/>
        </a:p>
      </dgm:t>
    </dgm:pt>
    <dgm:pt modelId="{31DB5B42-8C46-486C-BB3F-5473AB397B8D}" type="sibTrans" cxnId="{2D289CD5-031F-4928-B042-16FC71CA4FC9}">
      <dgm:prSet/>
      <dgm:spPr/>
      <dgm:t>
        <a:bodyPr/>
        <a:lstStyle/>
        <a:p>
          <a:endParaRPr lang="en-US"/>
        </a:p>
      </dgm:t>
    </dgm:pt>
    <dgm:pt modelId="{0380EC4B-63E8-449A-B078-547E48C3AE22}">
      <dgm:prSet phldrT="[Text]"/>
      <dgm:spPr/>
      <dgm:t>
        <a:bodyPr/>
        <a:lstStyle/>
        <a:p>
          <a:r>
            <a:rPr lang="en-US" dirty="0" smtClean="0"/>
            <a:t>12</a:t>
          </a:r>
        </a:p>
        <a:p>
          <a:r>
            <a:rPr lang="en-US" dirty="0" smtClean="0"/>
            <a:t>(92%)</a:t>
          </a:r>
          <a:endParaRPr lang="en-US" dirty="0"/>
        </a:p>
      </dgm:t>
    </dgm:pt>
    <dgm:pt modelId="{CADB2671-EADE-484D-A5D2-1A9353696113}" type="parTrans" cxnId="{BF4BB13C-C4AB-49D9-863C-736D9AFECB62}">
      <dgm:prSet/>
      <dgm:spPr/>
      <dgm:t>
        <a:bodyPr/>
        <a:lstStyle/>
        <a:p>
          <a:endParaRPr lang="en-US"/>
        </a:p>
      </dgm:t>
    </dgm:pt>
    <dgm:pt modelId="{0E7DAA72-913A-4438-A551-B759A5A33A4B}" type="sibTrans" cxnId="{BF4BB13C-C4AB-49D9-863C-736D9AFECB62}">
      <dgm:prSet/>
      <dgm:spPr/>
      <dgm:t>
        <a:bodyPr/>
        <a:lstStyle/>
        <a:p>
          <a:endParaRPr lang="en-US"/>
        </a:p>
      </dgm:t>
    </dgm:pt>
    <dgm:pt modelId="{96FB1867-0CE2-4334-8394-77C99429BA95}" type="pres">
      <dgm:prSet presAssocID="{95C67140-443D-45A8-9E86-3145A175DD5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4A6945-58C1-449D-B9C4-03B645CB5A43}" type="pres">
      <dgm:prSet presAssocID="{ACDF1BEE-DFDD-4770-8022-1704F32511A7}" presName="compNode" presStyleCnt="0"/>
      <dgm:spPr/>
    </dgm:pt>
    <dgm:pt modelId="{968A25A5-3353-4452-A2EC-C96A29112A58}" type="pres">
      <dgm:prSet presAssocID="{ACDF1BEE-DFDD-4770-8022-1704F32511A7}" presName="aNode" presStyleLbl="bgShp" presStyleIdx="0" presStyleCnt="3"/>
      <dgm:spPr/>
      <dgm:t>
        <a:bodyPr/>
        <a:lstStyle/>
        <a:p>
          <a:endParaRPr lang="en-US"/>
        </a:p>
      </dgm:t>
    </dgm:pt>
    <dgm:pt modelId="{F4451527-2D21-41A6-8B33-A23968F5E8FF}" type="pres">
      <dgm:prSet presAssocID="{ACDF1BEE-DFDD-4770-8022-1704F32511A7}" presName="textNode" presStyleLbl="bgShp" presStyleIdx="0" presStyleCnt="3"/>
      <dgm:spPr/>
      <dgm:t>
        <a:bodyPr/>
        <a:lstStyle/>
        <a:p>
          <a:endParaRPr lang="en-US"/>
        </a:p>
      </dgm:t>
    </dgm:pt>
    <dgm:pt modelId="{66FD404A-3D17-4F7F-9709-FE072ED559FB}" type="pres">
      <dgm:prSet presAssocID="{ACDF1BEE-DFDD-4770-8022-1704F32511A7}" presName="compChildNode" presStyleCnt="0"/>
      <dgm:spPr/>
    </dgm:pt>
    <dgm:pt modelId="{B1CA5C93-8569-4793-8537-58990D174602}" type="pres">
      <dgm:prSet presAssocID="{ACDF1BEE-DFDD-4770-8022-1704F32511A7}" presName="theInnerList" presStyleCnt="0"/>
      <dgm:spPr/>
    </dgm:pt>
    <dgm:pt modelId="{876B02A2-4295-4F72-885B-A6A27E03F879}" type="pres">
      <dgm:prSet presAssocID="{B4474B4E-F918-44E4-A7B2-E0826C562BD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1711B-DA08-424A-B3DF-DAFEECF6B8C8}" type="pres">
      <dgm:prSet presAssocID="{B4474B4E-F918-44E4-A7B2-E0826C562BDB}" presName="aSpace2" presStyleCnt="0"/>
      <dgm:spPr/>
    </dgm:pt>
    <dgm:pt modelId="{2B10F846-3246-48EA-B81E-AE45F1CF15FF}" type="pres">
      <dgm:prSet presAssocID="{9A44BE01-6990-433F-AC73-2FBB4F699DE2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E41C1-C609-4F3D-94D2-759B50AA1266}" type="pres">
      <dgm:prSet presAssocID="{ACDF1BEE-DFDD-4770-8022-1704F32511A7}" presName="aSpace" presStyleCnt="0"/>
      <dgm:spPr/>
    </dgm:pt>
    <dgm:pt modelId="{F2380095-3A6E-4568-9338-1E255877AE7E}" type="pres">
      <dgm:prSet presAssocID="{52CF06AA-97BA-4AD2-B04D-70179AE5830F}" presName="compNode" presStyleCnt="0"/>
      <dgm:spPr/>
    </dgm:pt>
    <dgm:pt modelId="{580F0241-F8C0-4E39-8DE1-252B398EB14C}" type="pres">
      <dgm:prSet presAssocID="{52CF06AA-97BA-4AD2-B04D-70179AE5830F}" presName="aNode" presStyleLbl="bgShp" presStyleIdx="1" presStyleCnt="3"/>
      <dgm:spPr/>
      <dgm:t>
        <a:bodyPr/>
        <a:lstStyle/>
        <a:p>
          <a:endParaRPr lang="en-US"/>
        </a:p>
      </dgm:t>
    </dgm:pt>
    <dgm:pt modelId="{C2FED3BE-8D7E-4DA1-851B-50D9FAF17957}" type="pres">
      <dgm:prSet presAssocID="{52CF06AA-97BA-4AD2-B04D-70179AE5830F}" presName="textNode" presStyleLbl="bgShp" presStyleIdx="1" presStyleCnt="3"/>
      <dgm:spPr/>
      <dgm:t>
        <a:bodyPr/>
        <a:lstStyle/>
        <a:p>
          <a:endParaRPr lang="en-US"/>
        </a:p>
      </dgm:t>
    </dgm:pt>
    <dgm:pt modelId="{C2A66F4D-3CF9-4B7F-9184-BAC87983D40B}" type="pres">
      <dgm:prSet presAssocID="{52CF06AA-97BA-4AD2-B04D-70179AE5830F}" presName="compChildNode" presStyleCnt="0"/>
      <dgm:spPr/>
    </dgm:pt>
    <dgm:pt modelId="{1075D682-1D3A-44C8-B350-D1FE13C544F5}" type="pres">
      <dgm:prSet presAssocID="{52CF06AA-97BA-4AD2-B04D-70179AE5830F}" presName="theInnerList" presStyleCnt="0"/>
      <dgm:spPr/>
    </dgm:pt>
    <dgm:pt modelId="{5C048893-D41A-496A-B102-783D3B1CE411}" type="pres">
      <dgm:prSet presAssocID="{B061FA6D-8F66-4D66-92D5-E69881F3984B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12026-323C-4F01-9F53-B5AD37B429D0}" type="pres">
      <dgm:prSet presAssocID="{B061FA6D-8F66-4D66-92D5-E69881F3984B}" presName="aSpace2" presStyleCnt="0"/>
      <dgm:spPr/>
    </dgm:pt>
    <dgm:pt modelId="{C783331A-E9D3-4EE9-BA91-AEBE6AE2447D}" type="pres">
      <dgm:prSet presAssocID="{626A7BD0-6909-4C46-9482-8DBFF5A216D0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E4C40-7F04-4407-BA32-FD083115CBFA}" type="pres">
      <dgm:prSet presAssocID="{52CF06AA-97BA-4AD2-B04D-70179AE5830F}" presName="aSpace" presStyleCnt="0"/>
      <dgm:spPr/>
    </dgm:pt>
    <dgm:pt modelId="{AC3FA5C2-D864-481C-97B9-94955A784F2C}" type="pres">
      <dgm:prSet presAssocID="{B2DFE47E-7058-47EC-9A85-8AE0B81CA925}" presName="compNode" presStyleCnt="0"/>
      <dgm:spPr/>
    </dgm:pt>
    <dgm:pt modelId="{2EA3E308-85F8-42C4-AB6C-19AC14F0C33E}" type="pres">
      <dgm:prSet presAssocID="{B2DFE47E-7058-47EC-9A85-8AE0B81CA925}" presName="aNode" presStyleLbl="bgShp" presStyleIdx="2" presStyleCnt="3"/>
      <dgm:spPr/>
      <dgm:t>
        <a:bodyPr/>
        <a:lstStyle/>
        <a:p>
          <a:endParaRPr lang="en-US"/>
        </a:p>
      </dgm:t>
    </dgm:pt>
    <dgm:pt modelId="{04D77736-08B2-4294-A6C3-2E3B15063F8A}" type="pres">
      <dgm:prSet presAssocID="{B2DFE47E-7058-47EC-9A85-8AE0B81CA925}" presName="textNode" presStyleLbl="bgShp" presStyleIdx="2" presStyleCnt="3"/>
      <dgm:spPr/>
      <dgm:t>
        <a:bodyPr/>
        <a:lstStyle/>
        <a:p>
          <a:endParaRPr lang="en-US"/>
        </a:p>
      </dgm:t>
    </dgm:pt>
    <dgm:pt modelId="{19B741FF-2D45-4D41-A851-08CAFAD3E610}" type="pres">
      <dgm:prSet presAssocID="{B2DFE47E-7058-47EC-9A85-8AE0B81CA925}" presName="compChildNode" presStyleCnt="0"/>
      <dgm:spPr/>
    </dgm:pt>
    <dgm:pt modelId="{C2ECC922-A441-4233-B0C9-7B3A21692A54}" type="pres">
      <dgm:prSet presAssocID="{B2DFE47E-7058-47EC-9A85-8AE0B81CA925}" presName="theInnerList" presStyleCnt="0"/>
      <dgm:spPr/>
    </dgm:pt>
    <dgm:pt modelId="{BF2625E9-CC1F-471A-8C13-770FF66DC1CA}" type="pres">
      <dgm:prSet presAssocID="{A5130CE8-D61C-4DBA-8F9D-326C85CC5466}" presName="childNode" presStyleLbl="node1" presStyleIdx="4" presStyleCnt="6" custLinFactNeighborX="-500" custLinFactNeighborY="5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1266E-9DBD-4DEA-B4B0-7AD6DC33488C}" type="pres">
      <dgm:prSet presAssocID="{A5130CE8-D61C-4DBA-8F9D-326C85CC5466}" presName="aSpace2" presStyleCnt="0"/>
      <dgm:spPr/>
    </dgm:pt>
    <dgm:pt modelId="{7DB26284-5FB8-47BB-9750-82FE69B46C8D}" type="pres">
      <dgm:prSet presAssocID="{0380EC4B-63E8-449A-B078-547E48C3AE22}" presName="childNode" presStyleLbl="node1" presStyleIdx="5" presStyleCnt="6" custLinFactNeighborX="-500" custLinFactNeighborY="18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41A89F-6C75-4DAE-80A0-D8621DF47F1C}" srcId="{52CF06AA-97BA-4AD2-B04D-70179AE5830F}" destId="{B061FA6D-8F66-4D66-92D5-E69881F3984B}" srcOrd="0" destOrd="0" parTransId="{5103C069-8CE7-498E-90CB-0299874913C6}" sibTransId="{CAE7D98C-2374-404C-A565-D1020DA23BA3}"/>
    <dgm:cxn modelId="{9BB98A3F-2DD1-41D9-83A7-51E7EDC2D8A0}" type="presOf" srcId="{ACDF1BEE-DFDD-4770-8022-1704F32511A7}" destId="{968A25A5-3353-4452-A2EC-C96A29112A58}" srcOrd="0" destOrd="0" presId="urn:microsoft.com/office/officeart/2005/8/layout/lProcess2"/>
    <dgm:cxn modelId="{FBE6FBA5-A39E-4E19-BA45-23A5C182726E}" srcId="{52CF06AA-97BA-4AD2-B04D-70179AE5830F}" destId="{626A7BD0-6909-4C46-9482-8DBFF5A216D0}" srcOrd="1" destOrd="0" parTransId="{AFB92891-B8F9-464C-B925-AEBCCAE30213}" sibTransId="{4080A4BE-7CDE-4B3B-B6C2-E80A40EB5139}"/>
    <dgm:cxn modelId="{EFA50A88-04E5-4C97-8E18-DC526DD9F1EC}" srcId="{95C67140-443D-45A8-9E86-3145A175DD5E}" destId="{ACDF1BEE-DFDD-4770-8022-1704F32511A7}" srcOrd="0" destOrd="0" parTransId="{D5425A6D-D1E1-4ED9-B082-59EF44396444}" sibTransId="{6BF50040-447D-4050-A957-67A6723EC965}"/>
    <dgm:cxn modelId="{8A37B45A-A9F9-4E4B-8C17-C22C5BDD7031}" type="presOf" srcId="{0380EC4B-63E8-449A-B078-547E48C3AE22}" destId="{7DB26284-5FB8-47BB-9750-82FE69B46C8D}" srcOrd="0" destOrd="0" presId="urn:microsoft.com/office/officeart/2005/8/layout/lProcess2"/>
    <dgm:cxn modelId="{BAC81398-22A7-4E28-87A6-7A0A4E4D12DC}" type="presOf" srcId="{52CF06AA-97BA-4AD2-B04D-70179AE5830F}" destId="{C2FED3BE-8D7E-4DA1-851B-50D9FAF17957}" srcOrd="1" destOrd="0" presId="urn:microsoft.com/office/officeart/2005/8/layout/lProcess2"/>
    <dgm:cxn modelId="{96056249-1EA9-497A-ADF3-D2C229990ECC}" type="presOf" srcId="{626A7BD0-6909-4C46-9482-8DBFF5A216D0}" destId="{C783331A-E9D3-4EE9-BA91-AEBE6AE2447D}" srcOrd="0" destOrd="0" presId="urn:microsoft.com/office/officeart/2005/8/layout/lProcess2"/>
    <dgm:cxn modelId="{2D289CD5-031F-4928-B042-16FC71CA4FC9}" srcId="{B2DFE47E-7058-47EC-9A85-8AE0B81CA925}" destId="{A5130CE8-D61C-4DBA-8F9D-326C85CC5466}" srcOrd="0" destOrd="0" parTransId="{A804E26D-7FA6-4BCC-BC53-B5A96F5F9447}" sibTransId="{31DB5B42-8C46-486C-BB3F-5473AB397B8D}"/>
    <dgm:cxn modelId="{A2B33A42-E86B-4FA0-BE8C-FFB32FC9B775}" type="presOf" srcId="{95C67140-443D-45A8-9E86-3145A175DD5E}" destId="{96FB1867-0CE2-4334-8394-77C99429BA95}" srcOrd="0" destOrd="0" presId="urn:microsoft.com/office/officeart/2005/8/layout/lProcess2"/>
    <dgm:cxn modelId="{BBF83124-810E-4496-8D78-061E28E7B223}" type="presOf" srcId="{52CF06AA-97BA-4AD2-B04D-70179AE5830F}" destId="{580F0241-F8C0-4E39-8DE1-252B398EB14C}" srcOrd="0" destOrd="0" presId="urn:microsoft.com/office/officeart/2005/8/layout/lProcess2"/>
    <dgm:cxn modelId="{25A6CC3B-0AC3-4CD6-B9DF-B53DD9D8BF31}" type="presOf" srcId="{B2DFE47E-7058-47EC-9A85-8AE0B81CA925}" destId="{04D77736-08B2-4294-A6C3-2E3B15063F8A}" srcOrd="1" destOrd="0" presId="urn:microsoft.com/office/officeart/2005/8/layout/lProcess2"/>
    <dgm:cxn modelId="{54190222-11D9-4D01-8FBC-C617953F6557}" srcId="{95C67140-443D-45A8-9E86-3145A175DD5E}" destId="{B2DFE47E-7058-47EC-9A85-8AE0B81CA925}" srcOrd="2" destOrd="0" parTransId="{BA9C9795-F85A-42A8-BE77-BA7A3B1CEB07}" sibTransId="{C9177DAA-4502-4524-914C-B0134752428D}"/>
    <dgm:cxn modelId="{4F42E828-9F6D-4D29-BE10-9DEB8A45D6E1}" type="presOf" srcId="{B2DFE47E-7058-47EC-9A85-8AE0B81CA925}" destId="{2EA3E308-85F8-42C4-AB6C-19AC14F0C33E}" srcOrd="0" destOrd="0" presId="urn:microsoft.com/office/officeart/2005/8/layout/lProcess2"/>
    <dgm:cxn modelId="{D59F4D4D-C33B-4E57-9FCE-FF701715CECA}" type="presOf" srcId="{B4474B4E-F918-44E4-A7B2-E0826C562BDB}" destId="{876B02A2-4295-4F72-885B-A6A27E03F879}" srcOrd="0" destOrd="0" presId="urn:microsoft.com/office/officeart/2005/8/layout/lProcess2"/>
    <dgm:cxn modelId="{BF4BB13C-C4AB-49D9-863C-736D9AFECB62}" srcId="{B2DFE47E-7058-47EC-9A85-8AE0B81CA925}" destId="{0380EC4B-63E8-449A-B078-547E48C3AE22}" srcOrd="1" destOrd="0" parTransId="{CADB2671-EADE-484D-A5D2-1A9353696113}" sibTransId="{0E7DAA72-913A-4438-A551-B759A5A33A4B}"/>
    <dgm:cxn modelId="{61D8E75C-138D-4BC9-ADB1-094C25B802A0}" type="presOf" srcId="{ACDF1BEE-DFDD-4770-8022-1704F32511A7}" destId="{F4451527-2D21-41A6-8B33-A23968F5E8FF}" srcOrd="1" destOrd="0" presId="urn:microsoft.com/office/officeart/2005/8/layout/lProcess2"/>
    <dgm:cxn modelId="{D9B984F4-05DD-4E6D-812C-C740981B090E}" type="presOf" srcId="{B061FA6D-8F66-4D66-92D5-E69881F3984B}" destId="{5C048893-D41A-496A-B102-783D3B1CE411}" srcOrd="0" destOrd="0" presId="urn:microsoft.com/office/officeart/2005/8/layout/lProcess2"/>
    <dgm:cxn modelId="{946F496A-5978-419B-888A-AFF82BB75731}" type="presOf" srcId="{A5130CE8-D61C-4DBA-8F9D-326C85CC5466}" destId="{BF2625E9-CC1F-471A-8C13-770FF66DC1CA}" srcOrd="0" destOrd="0" presId="urn:microsoft.com/office/officeart/2005/8/layout/lProcess2"/>
    <dgm:cxn modelId="{13022BCF-C603-4BAC-A593-0D87A0722AC9}" srcId="{ACDF1BEE-DFDD-4770-8022-1704F32511A7}" destId="{B4474B4E-F918-44E4-A7B2-E0826C562BDB}" srcOrd="0" destOrd="0" parTransId="{839E5E81-745D-4E35-A9B1-59DE4F1DDD84}" sibTransId="{B9110102-D354-42A1-B6A8-6949F9FA8220}"/>
    <dgm:cxn modelId="{73E2CF8A-E467-4429-AF9A-5779AEA75670}" srcId="{ACDF1BEE-DFDD-4770-8022-1704F32511A7}" destId="{9A44BE01-6990-433F-AC73-2FBB4F699DE2}" srcOrd="1" destOrd="0" parTransId="{09446435-513B-450A-BAA8-E0F6905E8F9C}" sibTransId="{C4A6CB2B-460B-4593-A9B7-83B295BDF061}"/>
    <dgm:cxn modelId="{902BE6B3-3D14-43E3-8C72-8292C09BF67A}" type="presOf" srcId="{9A44BE01-6990-433F-AC73-2FBB4F699DE2}" destId="{2B10F846-3246-48EA-B81E-AE45F1CF15FF}" srcOrd="0" destOrd="0" presId="urn:microsoft.com/office/officeart/2005/8/layout/lProcess2"/>
    <dgm:cxn modelId="{C9B2FDBC-1713-4A9F-B1A7-1902A2111ACA}" srcId="{95C67140-443D-45A8-9E86-3145A175DD5E}" destId="{52CF06AA-97BA-4AD2-B04D-70179AE5830F}" srcOrd="1" destOrd="0" parTransId="{BB11BFC8-63C8-44AB-B393-B77A6E780169}" sibTransId="{1791C15D-9F65-4CB2-AC97-C739F5BA281E}"/>
    <dgm:cxn modelId="{C2D35DA3-24BB-479E-8EE3-4199E784D9C6}" type="presParOf" srcId="{96FB1867-0CE2-4334-8394-77C99429BA95}" destId="{0B4A6945-58C1-449D-B9C4-03B645CB5A43}" srcOrd="0" destOrd="0" presId="urn:microsoft.com/office/officeart/2005/8/layout/lProcess2"/>
    <dgm:cxn modelId="{95940286-8254-4693-ABC7-374BF24B45D1}" type="presParOf" srcId="{0B4A6945-58C1-449D-B9C4-03B645CB5A43}" destId="{968A25A5-3353-4452-A2EC-C96A29112A58}" srcOrd="0" destOrd="0" presId="urn:microsoft.com/office/officeart/2005/8/layout/lProcess2"/>
    <dgm:cxn modelId="{70248EEC-4151-4BDF-B10C-EECE9EAC3DE6}" type="presParOf" srcId="{0B4A6945-58C1-449D-B9C4-03B645CB5A43}" destId="{F4451527-2D21-41A6-8B33-A23968F5E8FF}" srcOrd="1" destOrd="0" presId="urn:microsoft.com/office/officeart/2005/8/layout/lProcess2"/>
    <dgm:cxn modelId="{86C4C804-6A1B-4721-95BD-B79FF774FE09}" type="presParOf" srcId="{0B4A6945-58C1-449D-B9C4-03B645CB5A43}" destId="{66FD404A-3D17-4F7F-9709-FE072ED559FB}" srcOrd="2" destOrd="0" presId="urn:microsoft.com/office/officeart/2005/8/layout/lProcess2"/>
    <dgm:cxn modelId="{47078274-D085-4EFA-B163-412A1D851135}" type="presParOf" srcId="{66FD404A-3D17-4F7F-9709-FE072ED559FB}" destId="{B1CA5C93-8569-4793-8537-58990D174602}" srcOrd="0" destOrd="0" presId="urn:microsoft.com/office/officeart/2005/8/layout/lProcess2"/>
    <dgm:cxn modelId="{5AC0A1CF-402F-42AF-823C-D01FC9DA61BD}" type="presParOf" srcId="{B1CA5C93-8569-4793-8537-58990D174602}" destId="{876B02A2-4295-4F72-885B-A6A27E03F879}" srcOrd="0" destOrd="0" presId="urn:microsoft.com/office/officeart/2005/8/layout/lProcess2"/>
    <dgm:cxn modelId="{8A1858C7-2DEC-4267-A55A-21691CF07A7A}" type="presParOf" srcId="{B1CA5C93-8569-4793-8537-58990D174602}" destId="{B571711B-DA08-424A-B3DF-DAFEECF6B8C8}" srcOrd="1" destOrd="0" presId="urn:microsoft.com/office/officeart/2005/8/layout/lProcess2"/>
    <dgm:cxn modelId="{6085A3B4-EAC6-4F28-8F6A-19051F0E9DCA}" type="presParOf" srcId="{B1CA5C93-8569-4793-8537-58990D174602}" destId="{2B10F846-3246-48EA-B81E-AE45F1CF15FF}" srcOrd="2" destOrd="0" presId="urn:microsoft.com/office/officeart/2005/8/layout/lProcess2"/>
    <dgm:cxn modelId="{493C54D4-CA63-4D4C-9311-0DE3A517AB90}" type="presParOf" srcId="{96FB1867-0CE2-4334-8394-77C99429BA95}" destId="{972E41C1-C609-4F3D-94D2-759B50AA1266}" srcOrd="1" destOrd="0" presId="urn:microsoft.com/office/officeart/2005/8/layout/lProcess2"/>
    <dgm:cxn modelId="{D4B948A3-5F12-442C-AB8B-1636861C00A5}" type="presParOf" srcId="{96FB1867-0CE2-4334-8394-77C99429BA95}" destId="{F2380095-3A6E-4568-9338-1E255877AE7E}" srcOrd="2" destOrd="0" presId="urn:microsoft.com/office/officeart/2005/8/layout/lProcess2"/>
    <dgm:cxn modelId="{8D16BCDD-E6B6-4FDA-841A-FFF690907342}" type="presParOf" srcId="{F2380095-3A6E-4568-9338-1E255877AE7E}" destId="{580F0241-F8C0-4E39-8DE1-252B398EB14C}" srcOrd="0" destOrd="0" presId="urn:microsoft.com/office/officeart/2005/8/layout/lProcess2"/>
    <dgm:cxn modelId="{92E15277-6FE0-471C-A0BB-2D2C67DC34D8}" type="presParOf" srcId="{F2380095-3A6E-4568-9338-1E255877AE7E}" destId="{C2FED3BE-8D7E-4DA1-851B-50D9FAF17957}" srcOrd="1" destOrd="0" presId="urn:microsoft.com/office/officeart/2005/8/layout/lProcess2"/>
    <dgm:cxn modelId="{DE41A094-75BE-479C-9418-5D0E10AB1D66}" type="presParOf" srcId="{F2380095-3A6E-4568-9338-1E255877AE7E}" destId="{C2A66F4D-3CF9-4B7F-9184-BAC87983D40B}" srcOrd="2" destOrd="0" presId="urn:microsoft.com/office/officeart/2005/8/layout/lProcess2"/>
    <dgm:cxn modelId="{C55BAD56-2698-4BAA-A9ED-C16AD11CD62E}" type="presParOf" srcId="{C2A66F4D-3CF9-4B7F-9184-BAC87983D40B}" destId="{1075D682-1D3A-44C8-B350-D1FE13C544F5}" srcOrd="0" destOrd="0" presId="urn:microsoft.com/office/officeart/2005/8/layout/lProcess2"/>
    <dgm:cxn modelId="{CE6DC692-0ACE-4C9A-9071-928DD1BB2FD2}" type="presParOf" srcId="{1075D682-1D3A-44C8-B350-D1FE13C544F5}" destId="{5C048893-D41A-496A-B102-783D3B1CE411}" srcOrd="0" destOrd="0" presId="urn:microsoft.com/office/officeart/2005/8/layout/lProcess2"/>
    <dgm:cxn modelId="{6A5A80D8-1C09-4CBE-9967-3458A835070B}" type="presParOf" srcId="{1075D682-1D3A-44C8-B350-D1FE13C544F5}" destId="{DFA12026-323C-4F01-9F53-B5AD37B429D0}" srcOrd="1" destOrd="0" presId="urn:microsoft.com/office/officeart/2005/8/layout/lProcess2"/>
    <dgm:cxn modelId="{8D995484-D538-476D-BCB9-75FCBA369B70}" type="presParOf" srcId="{1075D682-1D3A-44C8-B350-D1FE13C544F5}" destId="{C783331A-E9D3-4EE9-BA91-AEBE6AE2447D}" srcOrd="2" destOrd="0" presId="urn:microsoft.com/office/officeart/2005/8/layout/lProcess2"/>
    <dgm:cxn modelId="{21849D03-5922-4D40-BB92-E16E4DE31249}" type="presParOf" srcId="{96FB1867-0CE2-4334-8394-77C99429BA95}" destId="{73BE4C40-7F04-4407-BA32-FD083115CBFA}" srcOrd="3" destOrd="0" presId="urn:microsoft.com/office/officeart/2005/8/layout/lProcess2"/>
    <dgm:cxn modelId="{EDEBE011-D7F6-4DBF-B29A-356E22FE5040}" type="presParOf" srcId="{96FB1867-0CE2-4334-8394-77C99429BA95}" destId="{AC3FA5C2-D864-481C-97B9-94955A784F2C}" srcOrd="4" destOrd="0" presId="urn:microsoft.com/office/officeart/2005/8/layout/lProcess2"/>
    <dgm:cxn modelId="{150C0A53-0286-4E29-BE3C-BEEE79FB1085}" type="presParOf" srcId="{AC3FA5C2-D864-481C-97B9-94955A784F2C}" destId="{2EA3E308-85F8-42C4-AB6C-19AC14F0C33E}" srcOrd="0" destOrd="0" presId="urn:microsoft.com/office/officeart/2005/8/layout/lProcess2"/>
    <dgm:cxn modelId="{D9282137-F884-4993-8580-A96CD71290F0}" type="presParOf" srcId="{AC3FA5C2-D864-481C-97B9-94955A784F2C}" destId="{04D77736-08B2-4294-A6C3-2E3B15063F8A}" srcOrd="1" destOrd="0" presId="urn:microsoft.com/office/officeart/2005/8/layout/lProcess2"/>
    <dgm:cxn modelId="{9C17B3C8-6916-4E38-AE07-D539B6F453E8}" type="presParOf" srcId="{AC3FA5C2-D864-481C-97B9-94955A784F2C}" destId="{19B741FF-2D45-4D41-A851-08CAFAD3E610}" srcOrd="2" destOrd="0" presId="urn:microsoft.com/office/officeart/2005/8/layout/lProcess2"/>
    <dgm:cxn modelId="{E86BAE42-F057-452E-A02C-20E0686391AF}" type="presParOf" srcId="{19B741FF-2D45-4D41-A851-08CAFAD3E610}" destId="{C2ECC922-A441-4233-B0C9-7B3A21692A54}" srcOrd="0" destOrd="0" presId="urn:microsoft.com/office/officeart/2005/8/layout/lProcess2"/>
    <dgm:cxn modelId="{BF5C73D2-CBF2-4260-B2C0-8152F667CB2E}" type="presParOf" srcId="{C2ECC922-A441-4233-B0C9-7B3A21692A54}" destId="{BF2625E9-CC1F-471A-8C13-770FF66DC1CA}" srcOrd="0" destOrd="0" presId="urn:microsoft.com/office/officeart/2005/8/layout/lProcess2"/>
    <dgm:cxn modelId="{E4EB9A65-A1BD-4151-A35E-9CCFFF4AB631}" type="presParOf" srcId="{C2ECC922-A441-4233-B0C9-7B3A21692A54}" destId="{2771266E-9DBD-4DEA-B4B0-7AD6DC33488C}" srcOrd="1" destOrd="0" presId="urn:microsoft.com/office/officeart/2005/8/layout/lProcess2"/>
    <dgm:cxn modelId="{2D5A651A-0F4F-45BE-9F6F-1DBF9A3A0F2D}" type="presParOf" srcId="{C2ECC922-A441-4233-B0C9-7B3A21692A54}" destId="{7DB26284-5FB8-47BB-9750-82FE69B46C8D}" srcOrd="2" destOrd="0" presId="urn:microsoft.com/office/officeart/2005/8/layout/l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.jpeg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ISVM 2018\ISVM 2018 ND\TANUVAS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0" y="4495800"/>
            <a:ext cx="91440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Dr.S.Krishna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kumar,Ph.D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Assistant Professor,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Sheep Breeding Research Station,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Tamil Nadu Veterinary and Animal Sciences University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" y="533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Exotic Newcastle Disease In Caged (Exotic) Birds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133600"/>
            <a:ext cx="2250188" cy="219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Epidemic  pattern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34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0" y="1676400"/>
          <a:ext cx="9144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1"/>
                <a:gridCol w="2628899"/>
                <a:gridCol w="2514600"/>
                <a:gridCol w="2971800"/>
              </a:tblGrid>
              <a:tr h="129540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S.No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Variety</a:t>
                      </a:r>
                      <a:r>
                        <a:rPr lang="en-US" sz="3200" baseline="0" dirty="0" smtClean="0"/>
                        <a:t> of bird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Morbidity rate (%)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Case fatality rate (%)</a:t>
                      </a:r>
                      <a:endParaRPr lang="en-US" sz="3200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Fancy Pigeon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28.94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50.66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Grey parrot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70C0"/>
                          </a:solidFill>
                        </a:rPr>
                        <a:t>Desi</a:t>
                      </a:r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 chicken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USER\Desktop\ISVM 2018\ISVM 2018 ND\TANUVAS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Specimen processing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524002"/>
          <a:ext cx="9144000" cy="5333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7086600"/>
              </a:tblGrid>
              <a:tr h="7441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S.No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Type of samples </a:t>
                      </a:r>
                      <a:endParaRPr lang="en-US" sz="2800" dirty="0"/>
                    </a:p>
                  </a:txBody>
                  <a:tcPr/>
                </a:tc>
              </a:tr>
              <a:tr h="655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Nun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- tissue sample </a:t>
                      </a:r>
                    </a:p>
                  </a:txBody>
                  <a:tcPr marL="68580" marR="68580" marT="0" marB="0"/>
                </a:tc>
              </a:tr>
              <a:tr h="655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black pigeon -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Dung sample </a:t>
                      </a:r>
                      <a:endParaRPr lang="en-US" sz="2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5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Bokero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Brain sample</a:t>
                      </a:r>
                    </a:p>
                  </a:txBody>
                  <a:tcPr marL="68580" marR="68580" marT="0" marB="0"/>
                </a:tc>
              </a:tr>
              <a:tr h="655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Bokero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Liver sample</a:t>
                      </a:r>
                    </a:p>
                  </a:txBody>
                  <a:tcPr marL="68580" marR="68580" marT="0" marB="0"/>
                </a:tc>
              </a:tr>
              <a:tr h="655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English long face - Intestine sample </a:t>
                      </a:r>
                    </a:p>
                  </a:txBody>
                  <a:tcPr marL="68580" marR="68580" marT="0" marB="0"/>
                </a:tc>
              </a:tr>
              <a:tr h="655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English long face - Muscle 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sample</a:t>
                      </a:r>
                    </a:p>
                  </a:txBody>
                  <a:tcPr marL="68580" marR="68580" marT="0" marB="0"/>
                </a:tc>
              </a:tr>
              <a:tr h="655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English long face-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Cloacal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swab </a:t>
                      </a:r>
                      <a:endParaRPr lang="en-US" sz="2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C:\Users\USER\Desktop\ISVM 2018\ISVM 2018 ND\TANUVAS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NDV matrix protein - PCR result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39334" t="24737" r="32122" b="15000"/>
          <a:stretch>
            <a:fillRect/>
          </a:stretch>
        </p:blipFill>
        <p:spPr bwMode="auto">
          <a:xfrm>
            <a:off x="619548" y="1659002"/>
            <a:ext cx="3713903" cy="440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23412" t="42560" r="52576" b="15769"/>
          <a:stretch>
            <a:fillRect/>
          </a:stretch>
        </p:blipFill>
        <p:spPr bwMode="auto">
          <a:xfrm>
            <a:off x="5105381" y="1828800"/>
            <a:ext cx="3124237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Screening of samples 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91440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3556000"/>
                <a:gridCol w="2286000"/>
                <a:gridCol w="2286000"/>
              </a:tblGrid>
              <a:tr h="1382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Calibri"/>
                          <a:cs typeface="Times New Roman"/>
                        </a:rPr>
                        <a:t>S.No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Sample details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NDV Matrix protein </a:t>
                      </a:r>
                      <a:endParaRPr lang="en-US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232 </a:t>
                      </a:r>
                      <a:r>
                        <a:rPr lang="en-US" sz="2400" dirty="0" err="1">
                          <a:latin typeface="Calibri"/>
                          <a:ea typeface="Calibri"/>
                          <a:cs typeface="Times New Roman"/>
                        </a:rPr>
                        <a:t>bp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PPMV Fusion protein </a:t>
                      </a:r>
                      <a:endParaRPr lang="en-US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356 </a:t>
                      </a:r>
                      <a:r>
                        <a:rPr lang="en-US" sz="2400" dirty="0" err="1">
                          <a:latin typeface="Calibri"/>
                          <a:ea typeface="Calibri"/>
                          <a:cs typeface="Times New Roman"/>
                        </a:rPr>
                        <a:t>bp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</a:tr>
              <a:tr h="460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Nun - 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tissue</a:t>
                      </a:r>
                      <a:endParaRPr lang="en-US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Positive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Negative</a:t>
                      </a:r>
                    </a:p>
                  </a:txBody>
                  <a:tcPr marL="68580" marR="68580" marT="0" marB="0"/>
                </a:tc>
              </a:tr>
              <a:tr h="460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black pigeon- 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dung</a:t>
                      </a:r>
                      <a:endParaRPr lang="en-US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Negative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Negative</a:t>
                      </a:r>
                    </a:p>
                  </a:txBody>
                  <a:tcPr marL="68580" marR="68580" marT="0" marB="0"/>
                </a:tc>
              </a:tr>
              <a:tr h="460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Bokero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brain</a:t>
                      </a:r>
                      <a:endParaRPr lang="en-US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Positive 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Negative</a:t>
                      </a:r>
                    </a:p>
                  </a:txBody>
                  <a:tcPr marL="68580" marR="68580" marT="0" marB="0"/>
                </a:tc>
              </a:tr>
              <a:tr h="460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Bokero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liver</a:t>
                      </a:r>
                      <a:endParaRPr lang="en-US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Negative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Negative</a:t>
                      </a:r>
                    </a:p>
                  </a:txBody>
                  <a:tcPr marL="68580" marR="68580" marT="0" marB="0"/>
                </a:tc>
              </a:tr>
              <a:tr h="9217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English long face - 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intestine 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sample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Positive 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Negative</a:t>
                      </a:r>
                    </a:p>
                  </a:txBody>
                  <a:tcPr marL="68580" marR="68580" marT="0" marB="0"/>
                </a:tc>
              </a:tr>
              <a:tr h="645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English long face - 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Muscle</a:t>
                      </a:r>
                      <a:endParaRPr lang="en-US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Negative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Negative</a:t>
                      </a:r>
                    </a:p>
                  </a:txBody>
                  <a:tcPr marL="68580" marR="68580" marT="0" marB="0"/>
                </a:tc>
              </a:tr>
              <a:tr h="9217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English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long face- Cloacal s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wab </a:t>
                      </a:r>
                      <a:endParaRPr lang="en-US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Positive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Negative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 descr="C:\Users\USER\Desktop\ISVM 2018\ISVM 2018 ND\TANUVAS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Therapeutic plan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Separation of affected flock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Separation of </a:t>
            </a:r>
            <a:r>
              <a:rPr lang="en-US" dirty="0" err="1" smtClean="0">
                <a:solidFill>
                  <a:srgbClr val="0070C0"/>
                </a:solidFill>
              </a:rPr>
              <a:t>Desi</a:t>
            </a:r>
            <a:r>
              <a:rPr lang="en-US" dirty="0" smtClean="0">
                <a:solidFill>
                  <a:srgbClr val="0070C0"/>
                </a:solidFill>
              </a:rPr>
              <a:t> chicken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Grey parrot – Higher vigil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Biosecurity at the whole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Genotype II – ND clone 30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IgY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Supplements to improve health and immunity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USER\Desktop\ISVM 2018\ISVM 2018 ND\TANUVAS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Therapeutic plan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USER\Desktop\ISVM 2018\ISVM 2018 ND\TANUVAS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Therapeutic outcome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USER\Desktop\ISVM 2018\ISVM 2018 ND\TANUVAS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HI </a:t>
            </a:r>
            <a:r>
              <a:rPr lang="en-US" dirty="0" smtClean="0">
                <a:solidFill>
                  <a:srgbClr val="C00000"/>
                </a:solidFill>
              </a:rPr>
              <a:t>titer 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4114800"/>
                <a:gridCol w="2743200"/>
              </a:tblGrid>
              <a:tr h="7040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S.No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titer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Percentage</a:t>
                      </a:r>
                      <a:endParaRPr lang="en-US" sz="3200" dirty="0"/>
                    </a:p>
                  </a:txBody>
                  <a:tcPr/>
                </a:tc>
              </a:tr>
              <a:tr h="8955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&lt; 1:16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47.16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955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2.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1:16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24.52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955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3.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1:32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15.09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955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4.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1:64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5.66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955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5.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1:128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1.88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Discussion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Exotic Newcastle disease Vs Pigeon </a:t>
            </a:r>
            <a:r>
              <a:rPr lang="en-US" dirty="0" err="1" smtClean="0">
                <a:solidFill>
                  <a:srgbClr val="0070C0"/>
                </a:solidFill>
              </a:rPr>
              <a:t>paramyxo</a:t>
            </a:r>
            <a:r>
              <a:rPr lang="en-US" dirty="0" smtClean="0">
                <a:solidFill>
                  <a:srgbClr val="0070C0"/>
                </a:solidFill>
              </a:rPr>
              <a:t> virus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Geno</a:t>
            </a:r>
            <a:r>
              <a:rPr lang="en-US" dirty="0" smtClean="0">
                <a:solidFill>
                  <a:srgbClr val="0070C0"/>
                </a:solidFill>
              </a:rPr>
              <a:t> type II vaccine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Immunoglobulins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Grey parrot – carrier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Frequency and source of purchase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smart quarantine and immunization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C:\Users\USER\Desktop\ISVM 2018\ISVM 2018 ND\TANUVAS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Take home message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0070C0"/>
                </a:solidFill>
              </a:rPr>
              <a:t>A regular review of field vaccine strain-response to emerging strains.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Vaccines that matched to circulating strains induce more specific </a:t>
            </a:r>
            <a:r>
              <a:rPr lang="en-US" dirty="0" err="1" smtClean="0">
                <a:solidFill>
                  <a:srgbClr val="0070C0"/>
                </a:solidFill>
              </a:rPr>
              <a:t>humoral</a:t>
            </a:r>
            <a:r>
              <a:rPr lang="en-US" dirty="0" smtClean="0">
                <a:solidFill>
                  <a:srgbClr val="0070C0"/>
                </a:solidFill>
              </a:rPr>
              <a:t> responses. 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ND clone 30 efficacy is witnessed</a:t>
            </a:r>
          </a:p>
          <a:p>
            <a:pPr algn="just"/>
            <a:r>
              <a:rPr lang="en-US" dirty="0" err="1" smtClean="0">
                <a:solidFill>
                  <a:srgbClr val="0070C0"/>
                </a:solidFill>
              </a:rPr>
              <a:t>Igy</a:t>
            </a:r>
            <a:r>
              <a:rPr lang="en-US" dirty="0" smtClean="0">
                <a:solidFill>
                  <a:srgbClr val="0070C0"/>
                </a:solidFill>
              </a:rPr>
              <a:t> for neurological cases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Purchasing of birds  from known source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ND vaccines without </a:t>
            </a:r>
            <a:r>
              <a:rPr lang="en-US" dirty="0" err="1" smtClean="0">
                <a:solidFill>
                  <a:srgbClr val="0070C0"/>
                </a:solidFill>
              </a:rPr>
              <a:t>biosecurity</a:t>
            </a:r>
            <a:r>
              <a:rPr lang="en-US" dirty="0" smtClean="0">
                <a:solidFill>
                  <a:srgbClr val="0070C0"/>
                </a:solidFill>
              </a:rPr>
              <a:t> may not control in endemic countries.</a:t>
            </a:r>
          </a:p>
          <a:p>
            <a:pPr algn="just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USER\Desktop\ISVM 2018\ISVM 2018 ND\TANUVAS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Background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Newcastle disease virus (NDV) -</a:t>
            </a:r>
            <a:r>
              <a:rPr lang="en-US" i="1" dirty="0" err="1" smtClean="0">
                <a:solidFill>
                  <a:srgbClr val="0070C0"/>
                </a:solidFill>
              </a:rPr>
              <a:t>Paramyxoviridae</a:t>
            </a:r>
            <a:r>
              <a:rPr lang="en-US" i="1" dirty="0" smtClean="0">
                <a:solidFill>
                  <a:srgbClr val="0070C0"/>
                </a:solidFill>
              </a:rPr>
              <a:t> family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i="1" dirty="0" err="1" smtClean="0">
                <a:solidFill>
                  <a:srgbClr val="0070C0"/>
                </a:solidFill>
              </a:rPr>
              <a:t>Avulavirus</a:t>
            </a:r>
            <a:r>
              <a:rPr lang="en-US" i="1" dirty="0" smtClean="0">
                <a:solidFill>
                  <a:srgbClr val="0070C0"/>
                </a:solidFill>
              </a:rPr>
              <a:t> genus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NDV classified as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</a:rPr>
              <a:t>   </a:t>
            </a:r>
            <a:r>
              <a:rPr lang="en-US" dirty="0" err="1" smtClean="0">
                <a:solidFill>
                  <a:srgbClr val="0070C0"/>
                </a:solidFill>
              </a:rPr>
              <a:t>lentogenic</a:t>
            </a:r>
            <a:r>
              <a:rPr lang="en-US" dirty="0" smtClean="0">
                <a:solidFill>
                  <a:srgbClr val="0070C0"/>
                </a:solidFill>
              </a:rPr>
              <a:t> (low-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mild or subclinical respiratory infection )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</a:rPr>
              <a:t>   </a:t>
            </a:r>
            <a:r>
              <a:rPr lang="en-US" dirty="0" err="1" smtClean="0">
                <a:solidFill>
                  <a:srgbClr val="0070C0"/>
                </a:solidFill>
              </a:rPr>
              <a:t>mesogenic</a:t>
            </a:r>
            <a:r>
              <a:rPr lang="en-US" dirty="0" smtClean="0">
                <a:solidFill>
                  <a:srgbClr val="0070C0"/>
                </a:solidFill>
              </a:rPr>
              <a:t>  (intermediate-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respiratory signs, occasional nervous  signs, but low mortality )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</a:rPr>
              <a:t>    velogenic (highly virulent -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high mortality, usually  following   respiratory and nervous signs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Velogenic NDV isolates -via illegal importation of </a:t>
            </a:r>
            <a:r>
              <a:rPr lang="en-US" dirty="0" err="1" smtClean="0">
                <a:solidFill>
                  <a:srgbClr val="0070C0"/>
                </a:solidFill>
              </a:rPr>
              <a:t>psittacine</a:t>
            </a:r>
            <a:r>
              <a:rPr lang="en-US" dirty="0" smtClean="0">
                <a:solidFill>
                  <a:srgbClr val="0070C0"/>
                </a:solidFill>
              </a:rPr>
              <a:t> birds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Velogenic NDV also referred as exotic Newcastle disease (END)</a:t>
            </a:r>
          </a:p>
          <a:p>
            <a:pPr algn="just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</a:rPr>
              <a:t>Ref:King</a:t>
            </a:r>
            <a:r>
              <a:rPr lang="en-US" sz="2400" dirty="0" smtClean="0">
                <a:solidFill>
                  <a:srgbClr val="0070C0"/>
                </a:solidFill>
              </a:rPr>
              <a:t> DJ. Influence of chicken breed on pathogenicity evaluation of velogenic </a:t>
            </a:r>
            <a:r>
              <a:rPr lang="en-US" sz="2400" dirty="0" err="1" smtClean="0">
                <a:solidFill>
                  <a:srgbClr val="0070C0"/>
                </a:solidFill>
              </a:rPr>
              <a:t>neurotropic</a:t>
            </a:r>
            <a:r>
              <a:rPr lang="en-US" sz="2400" dirty="0" smtClean="0">
                <a:solidFill>
                  <a:srgbClr val="0070C0"/>
                </a:solidFill>
              </a:rPr>
              <a:t> Newcastle disease virus isolates from cormorants and turkeys. Avian </a:t>
            </a:r>
            <a:r>
              <a:rPr lang="en-US" sz="2400" dirty="0" err="1" smtClean="0">
                <a:solidFill>
                  <a:srgbClr val="0070C0"/>
                </a:solidFill>
              </a:rPr>
              <a:t>Dis</a:t>
            </a:r>
            <a:r>
              <a:rPr lang="en-US" sz="2400" dirty="0" smtClean="0">
                <a:solidFill>
                  <a:srgbClr val="0070C0"/>
                </a:solidFill>
              </a:rPr>
              <a:t> 1996;40(1):210–7)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USER\Desktop\ISVM 2018\ISVM 2018 ND\TANUVAS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ISVM 2018\ISVM 2018 ND\IMG_20171122_0847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0" y="2895600"/>
            <a:ext cx="4495800" cy="182880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Thank you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Exotic Newcastle disease (END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CC3399"/>
                </a:solidFill>
              </a:rPr>
              <a:t>Etiology</a:t>
            </a:r>
            <a:r>
              <a:rPr lang="en-US" dirty="0" smtClean="0"/>
              <a:t>            :   </a:t>
            </a:r>
            <a:r>
              <a:rPr lang="en-US" dirty="0" err="1" smtClean="0">
                <a:solidFill>
                  <a:srgbClr val="0070C0"/>
                </a:solidFill>
              </a:rPr>
              <a:t>Paramyxovirus</a:t>
            </a:r>
            <a:r>
              <a:rPr lang="en-US" dirty="0" smtClean="0">
                <a:solidFill>
                  <a:srgbClr val="0070C0"/>
                </a:solidFill>
              </a:rPr>
              <a:t> serotype-1 (APMV-1)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C3399"/>
                </a:solidFill>
              </a:rPr>
              <a:t>IP	</a:t>
            </a:r>
            <a:r>
              <a:rPr lang="en-US" dirty="0" smtClean="0"/>
              <a:t>                 :   </a:t>
            </a:r>
            <a:r>
              <a:rPr lang="en-US" dirty="0" smtClean="0">
                <a:solidFill>
                  <a:srgbClr val="0070C0"/>
                </a:solidFill>
              </a:rPr>
              <a:t>2 to 17 days   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algn="just"/>
            <a:r>
              <a:rPr lang="en-US" dirty="0" smtClean="0">
                <a:solidFill>
                  <a:srgbClr val="CC3399"/>
                </a:solidFill>
              </a:rPr>
              <a:t>Transmission </a:t>
            </a:r>
            <a:r>
              <a:rPr lang="en-US" dirty="0" smtClean="0">
                <a:solidFill>
                  <a:srgbClr val="0070C0"/>
                </a:solidFill>
              </a:rPr>
              <a:t>:     bird to bird contact, human activities, insects, 			      rodents, cages, machinery equipment and   			   	      infected eggs.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C3399"/>
                </a:solidFill>
              </a:rPr>
              <a:t>Host range     </a:t>
            </a:r>
            <a:r>
              <a:rPr lang="en-US" dirty="0" smtClean="0"/>
              <a:t>:    </a:t>
            </a:r>
            <a:r>
              <a:rPr lang="en-US" dirty="0" smtClean="0">
                <a:solidFill>
                  <a:srgbClr val="0070C0"/>
                </a:solidFill>
              </a:rPr>
              <a:t>Cockatiels, budgies, amazons, 			      	     	      cockatoos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high susceptible</a:t>
            </a:r>
          </a:p>
          <a:p>
            <a:pPr>
              <a:buNone/>
            </a:pPr>
            <a:r>
              <a:rPr lang="en-US" dirty="0" smtClean="0"/>
              <a:t>                                   </a:t>
            </a:r>
            <a:r>
              <a:rPr lang="en-US" dirty="0" err="1" smtClean="0">
                <a:solidFill>
                  <a:srgbClr val="0070C0"/>
                </a:solidFill>
              </a:rPr>
              <a:t>Lory’s</a:t>
            </a:r>
            <a:r>
              <a:rPr lang="en-US" dirty="0" smtClean="0">
                <a:solidFill>
                  <a:srgbClr val="0070C0"/>
                </a:solidFill>
              </a:rPr>
              <a:t>, macaws, canaries, finches, 			                  		      Mynah’s, African grey’s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Carrier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CC3399"/>
                </a:solidFill>
              </a:rPr>
              <a:t>Clinical sign  </a:t>
            </a:r>
            <a:r>
              <a:rPr lang="en-US" dirty="0" smtClean="0"/>
              <a:t>:      </a:t>
            </a:r>
            <a:r>
              <a:rPr lang="en-US" dirty="0" smtClean="0">
                <a:solidFill>
                  <a:srgbClr val="0070C0"/>
                </a:solidFill>
              </a:rPr>
              <a:t>Anorexia, diarrhea,  paralysis, twisted neck, 		                  		      respiratory distress, ocular discharge, 			                     loss of weight and drop in hatchability </a:t>
            </a:r>
            <a:r>
              <a:rPr lang="en-US" i="1" dirty="0" smtClean="0">
                <a:solidFill>
                  <a:srgbClr val="0070C0"/>
                </a:solidFill>
              </a:rPr>
              <a:t>etc.,</a:t>
            </a:r>
            <a:r>
              <a:rPr lang="en-US" dirty="0" smtClean="0">
                <a:solidFill>
                  <a:srgbClr val="0070C0"/>
                </a:solidFill>
              </a:rPr>
              <a:t>  </a:t>
            </a:r>
          </a:p>
          <a:p>
            <a:endParaRPr lang="en-US" dirty="0"/>
          </a:p>
        </p:txBody>
      </p:sp>
      <p:pic>
        <p:nvPicPr>
          <p:cNvPr id="4" name="Picture 2" descr="C:\Users\USER\Desktop\ISVM 2018\ISVM 2018 ND\TANUVAS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Research design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990600"/>
          <a:ext cx="8534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USER\Desktop\ISVM 2018\ISVM 2018 ND\TANUVAS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Location of the study area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447800"/>
            <a:ext cx="3962400" cy="518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2438400" y="4191000"/>
            <a:ext cx="1143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USER\Desktop\ISVM 2018\ISVM 2018 ND\TANUVAS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SVM 2018\ISVM 2018 ND\IMG_20180103_145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066800"/>
            <a:ext cx="4038600" cy="2597713"/>
          </a:xfrm>
          <a:prstGeom prst="rect">
            <a:avLst/>
          </a:prstGeom>
          <a:noFill/>
        </p:spPr>
      </p:pic>
      <p:pic>
        <p:nvPicPr>
          <p:cNvPr id="6" name="Picture 2" descr="C:\Users\USER\Desktop\ISVM 2018\ISVM 2018 ND\IMG_20180103_150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3970421" cy="2743200"/>
          </a:xfrm>
          <a:prstGeom prst="rect">
            <a:avLst/>
          </a:prstGeom>
          <a:noFill/>
        </p:spPr>
      </p:pic>
      <p:pic>
        <p:nvPicPr>
          <p:cNvPr id="8" name="Picture 3" descr="C:\Users\USER\Desktop\ISVM 2018\ISVM 2018 ND\IMG_20180103_151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141125"/>
            <a:ext cx="4038600" cy="2716876"/>
          </a:xfrm>
          <a:prstGeom prst="rect">
            <a:avLst/>
          </a:prstGeom>
          <a:noFill/>
        </p:spPr>
      </p:pic>
      <p:pic>
        <p:nvPicPr>
          <p:cNvPr id="9" name="Picture 2" descr="C:\Users\USER\Desktop\ISVM 2018\ISVM 2018 ND\IMG_20180103_145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66800"/>
            <a:ext cx="3962400" cy="25410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228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Farm at a glance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USER\Desktop\ISVM 2018\ISVM 2018 ND\TANUVAS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Farm data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382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533400" y="1397000"/>
          <a:ext cx="81534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2" descr="C:\Users\USER\Desktop\ISVM 2018\ISVM 2018 ND\TANUVAS 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Research spot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9530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Location  </a:t>
            </a:r>
            <a:r>
              <a:rPr lang="en-US" sz="2800" dirty="0" smtClean="0"/>
              <a:t>                 : </a:t>
            </a:r>
            <a:r>
              <a:rPr lang="en-US" sz="2800" dirty="0" err="1" smtClean="0">
                <a:solidFill>
                  <a:srgbClr val="CC3399"/>
                </a:solidFill>
              </a:rPr>
              <a:t>Annur</a:t>
            </a:r>
            <a:r>
              <a:rPr lang="en-US" sz="2800" dirty="0" smtClean="0">
                <a:solidFill>
                  <a:srgbClr val="CC3399"/>
                </a:solidFill>
              </a:rPr>
              <a:t>, Coimbatore district, Tamil </a:t>
            </a:r>
            <a:r>
              <a:rPr lang="en-US" sz="2800" dirty="0" err="1" smtClean="0">
                <a:solidFill>
                  <a:srgbClr val="CC3399"/>
                </a:solidFill>
              </a:rPr>
              <a:t>nadu</a:t>
            </a:r>
            <a:endParaRPr lang="en-US" sz="2800" dirty="0" smtClean="0">
              <a:solidFill>
                <a:srgbClr val="CC3399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Type of farm            </a:t>
            </a:r>
            <a:r>
              <a:rPr lang="en-US" sz="2800" dirty="0" smtClean="0"/>
              <a:t>:</a:t>
            </a:r>
            <a:r>
              <a:rPr lang="en-US" sz="2800" dirty="0" smtClean="0">
                <a:solidFill>
                  <a:srgbClr val="CC3399"/>
                </a:solidFill>
              </a:rPr>
              <a:t>Fancy/Exotic bird farm</a:t>
            </a: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Total no of birds      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CC3399"/>
                </a:solidFill>
              </a:rPr>
              <a:t>1058</a:t>
            </a: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Type of housing       </a:t>
            </a:r>
            <a:r>
              <a:rPr lang="en-US" sz="2800" dirty="0" smtClean="0"/>
              <a:t>:</a:t>
            </a:r>
            <a:r>
              <a:rPr lang="en-US" sz="2800" dirty="0" smtClean="0">
                <a:solidFill>
                  <a:srgbClr val="CC3399"/>
                </a:solidFill>
              </a:rPr>
              <a:t>Cage</a:t>
            </a: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Purchasing pattern </a:t>
            </a:r>
            <a:r>
              <a:rPr lang="en-US" sz="2800" dirty="0" smtClean="0"/>
              <a:t>:</a:t>
            </a:r>
            <a:r>
              <a:rPr lang="en-US" sz="2800" dirty="0" smtClean="0">
                <a:solidFill>
                  <a:srgbClr val="CC3399"/>
                </a:solidFill>
              </a:rPr>
              <a:t>Once in a month</a:t>
            </a: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Vaccination</a:t>
            </a:r>
            <a:r>
              <a:rPr lang="en-US" sz="2800" dirty="0" smtClean="0"/>
              <a:t>              :</a:t>
            </a:r>
            <a:r>
              <a:rPr lang="en-US" sz="2800" dirty="0" smtClean="0">
                <a:solidFill>
                  <a:srgbClr val="CC3399"/>
                </a:solidFill>
              </a:rPr>
              <a:t>Nil</a:t>
            </a: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Type of feeding       </a:t>
            </a:r>
            <a:r>
              <a:rPr lang="en-US" sz="2800" dirty="0" smtClean="0"/>
              <a:t>:</a:t>
            </a:r>
            <a:r>
              <a:rPr lang="en-US" sz="2800" dirty="0" smtClean="0">
                <a:solidFill>
                  <a:srgbClr val="CC3399"/>
                </a:solidFill>
              </a:rPr>
              <a:t>Mixed grain with supplements</a:t>
            </a: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Quarantine area     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CC3399"/>
                </a:solidFill>
              </a:rPr>
              <a:t>Inside the farm  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USER\Desktop\ISVM 2018\ISVM 2018 ND\TANUVAS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Clinical signs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447800"/>
            <a:ext cx="3657600" cy="265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253544"/>
            <a:ext cx="3886199" cy="26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" y="106680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0070C0"/>
                </a:solidFill>
              </a:rPr>
              <a:t>Anorexia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</a:rPr>
              <a:t>Torticolis</a:t>
            </a:r>
            <a:endParaRPr lang="en-US" sz="28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</a:rPr>
              <a:t>  Greenish diarrhea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</a:rPr>
              <a:t>  Reduced fertility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7" name="Picture 2" descr="C:\Users\USER\Desktop\ISVM 2018\ISVM 2018 ND\TANUVAS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622</TotalTime>
  <Words>624</Words>
  <Application>Microsoft Office PowerPoint</Application>
  <PresentationFormat>On-screen Show (4:3)</PresentationFormat>
  <Paragraphs>196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Background</vt:lpstr>
      <vt:lpstr>Exotic Newcastle disease (END)</vt:lpstr>
      <vt:lpstr>Research design</vt:lpstr>
      <vt:lpstr>Location of the study area</vt:lpstr>
      <vt:lpstr>Slide 6</vt:lpstr>
      <vt:lpstr>Farm data</vt:lpstr>
      <vt:lpstr>Research spot</vt:lpstr>
      <vt:lpstr>Clinical signs</vt:lpstr>
      <vt:lpstr>Epidemic  pattern</vt:lpstr>
      <vt:lpstr>Specimen processing</vt:lpstr>
      <vt:lpstr> NDV matrix protein - PCR result </vt:lpstr>
      <vt:lpstr>Screening of samples </vt:lpstr>
      <vt:lpstr>Therapeutic plan</vt:lpstr>
      <vt:lpstr>Therapeutic plan</vt:lpstr>
      <vt:lpstr>Therapeutic outcome</vt:lpstr>
      <vt:lpstr>HI titer </vt:lpstr>
      <vt:lpstr>Discussion</vt:lpstr>
      <vt:lpstr>Take home message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KrishnaKumar</dc:creator>
  <cp:lastModifiedBy>USER</cp:lastModifiedBy>
  <cp:revision>17</cp:revision>
  <dcterms:created xsi:type="dcterms:W3CDTF">2006-08-16T00:00:00Z</dcterms:created>
  <dcterms:modified xsi:type="dcterms:W3CDTF">2020-07-28T15:37:26Z</dcterms:modified>
</cp:coreProperties>
</file>